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8" r:id="rId4"/>
    <p:sldId id="383" r:id="rId5"/>
    <p:sldId id="399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13" r:id="rId20"/>
    <p:sldId id="41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5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195195"/>
            <a:ext cx="11515725" cy="2023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856615"/>
            <a:ext cx="10800000" cy="50208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1417320" y="1363980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1517650" y="245173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417320" y="3397250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7650" y="439610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265" y="815975"/>
            <a:ext cx="10800000" cy="259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3502025"/>
            <a:ext cx="10800000" cy="223244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auto">
          <a:xfrm>
            <a:off x="1276350" y="81597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03350" y="1927860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00150" y="3591560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00150" y="443420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555" y="879475"/>
            <a:ext cx="10800000" cy="284820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auto">
          <a:xfrm>
            <a:off x="1314450" y="87947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1314450" y="228917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820420"/>
            <a:ext cx="10800000" cy="39786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auto">
          <a:xfrm>
            <a:off x="1238250" y="3000375"/>
            <a:ext cx="48958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238250" y="390207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901700"/>
            <a:ext cx="10800000" cy="3838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1504950" y="901700"/>
            <a:ext cx="57848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1428750" y="2057400"/>
            <a:ext cx="578485" cy="7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4950" y="3454400"/>
            <a:ext cx="57848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758825"/>
            <a:ext cx="10800000" cy="50876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14099"/>
          <a:stretch>
            <a:fillRect/>
          </a:stretch>
        </p:blipFill>
        <p:spPr>
          <a:xfrm>
            <a:off x="1509395" y="1703705"/>
            <a:ext cx="9885045" cy="6978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4099"/>
          <a:stretch>
            <a:fillRect/>
          </a:stretch>
        </p:blipFill>
        <p:spPr>
          <a:xfrm>
            <a:off x="1509395" y="2817495"/>
            <a:ext cx="9885045" cy="697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4099"/>
          <a:stretch>
            <a:fillRect/>
          </a:stretch>
        </p:blipFill>
        <p:spPr>
          <a:xfrm>
            <a:off x="1444625" y="3931920"/>
            <a:ext cx="9885045" cy="697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14099"/>
          <a:stretch>
            <a:fillRect/>
          </a:stretch>
        </p:blipFill>
        <p:spPr>
          <a:xfrm>
            <a:off x="1509395" y="5081905"/>
            <a:ext cx="9885045" cy="69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290" y="992505"/>
            <a:ext cx="10800000" cy="11435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14099"/>
          <a:stretch>
            <a:fillRect/>
          </a:stretch>
        </p:blipFill>
        <p:spPr>
          <a:xfrm>
            <a:off x="1408430" y="1438275"/>
            <a:ext cx="10441940" cy="69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706755"/>
            <a:ext cx="10800000" cy="54445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auto">
          <a:xfrm>
            <a:off x="1743075" y="1708150"/>
            <a:ext cx="57848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743075" y="3282950"/>
            <a:ext cx="5784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40580" y="3717290"/>
            <a:ext cx="5784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64860" y="4531360"/>
            <a:ext cx="5784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2125" y="5309870"/>
            <a:ext cx="5784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793750"/>
            <a:ext cx="11234420" cy="52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1760855" y="3940810"/>
            <a:ext cx="4368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0855" y="4435475"/>
            <a:ext cx="4368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0855" y="4838065"/>
            <a:ext cx="4368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0855" y="5282565"/>
            <a:ext cx="4368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0855" y="5727700"/>
            <a:ext cx="43688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" y="811530"/>
            <a:ext cx="10800000" cy="49451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8473"/>
          <a:stretch>
            <a:fillRect/>
          </a:stretch>
        </p:blipFill>
        <p:spPr>
          <a:xfrm>
            <a:off x="1232535" y="2589530"/>
            <a:ext cx="10013950" cy="658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473"/>
          <a:stretch>
            <a:fillRect/>
          </a:stretch>
        </p:blipFill>
        <p:spPr>
          <a:xfrm>
            <a:off x="1232535" y="3187065"/>
            <a:ext cx="10013950" cy="658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b="8473"/>
          <a:stretch>
            <a:fillRect/>
          </a:stretch>
        </p:blipFill>
        <p:spPr>
          <a:xfrm>
            <a:off x="1186815" y="3778885"/>
            <a:ext cx="10059670" cy="658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8473"/>
          <a:stretch>
            <a:fillRect/>
          </a:stretch>
        </p:blipFill>
        <p:spPr>
          <a:xfrm>
            <a:off x="1232535" y="4437380"/>
            <a:ext cx="10059670" cy="658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8473"/>
          <a:stretch>
            <a:fillRect/>
          </a:stretch>
        </p:blipFill>
        <p:spPr>
          <a:xfrm>
            <a:off x="1232535" y="5021580"/>
            <a:ext cx="10059670" cy="65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774700"/>
            <a:ext cx="10800000" cy="310081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auto">
          <a:xfrm>
            <a:off x="3724910" y="3464560"/>
            <a:ext cx="48704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796530" y="3464560"/>
            <a:ext cx="48704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550035" y="3464560"/>
            <a:ext cx="48704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777095" y="3464560"/>
            <a:ext cx="48704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80380" y="3447415"/>
            <a:ext cx="67119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080135"/>
            <a:ext cx="10800000" cy="4697956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auto">
          <a:xfrm>
            <a:off x="1457960" y="1530350"/>
            <a:ext cx="36322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457960" y="2937510"/>
            <a:ext cx="36322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457960" y="4375150"/>
            <a:ext cx="363220" cy="347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1033145"/>
            <a:ext cx="10800000" cy="304346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auto">
          <a:xfrm>
            <a:off x="1089660" y="1111250"/>
            <a:ext cx="43307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1089660" y="2647950"/>
            <a:ext cx="43307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956945"/>
            <a:ext cx="10800000" cy="2668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1132205" y="1432560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0780" y="1815465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2205" y="2275840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2205" y="2755265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2205" y="3221990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885190"/>
            <a:ext cx="11572875" cy="18351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auto">
          <a:xfrm>
            <a:off x="1056005" y="1405890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10034905" y="885190"/>
            <a:ext cx="1657985" cy="179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720340"/>
            <a:ext cx="9555480" cy="32099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auto">
          <a:xfrm>
            <a:off x="827405" y="2853690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7405" y="4453890"/>
            <a:ext cx="48958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077595"/>
            <a:ext cx="10800000" cy="236052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auto">
          <a:xfrm>
            <a:off x="865505" y="1077595"/>
            <a:ext cx="48958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865505" y="2182495"/>
            <a:ext cx="48958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8936"/>
          <a:stretch>
            <a:fillRect/>
          </a:stretch>
        </p:blipFill>
        <p:spPr>
          <a:xfrm>
            <a:off x="695960" y="1628775"/>
            <a:ext cx="10800080" cy="328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auto">
          <a:xfrm>
            <a:off x="1593850" y="2259965"/>
            <a:ext cx="48958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630045" y="283908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6240" y="3351530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6240" y="394525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6240" y="441515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l="48665" r="18662" b="84617"/>
          <a:stretch>
            <a:fillRect/>
          </a:stretch>
        </p:blipFill>
        <p:spPr>
          <a:xfrm>
            <a:off x="4331653" y="860425"/>
            <a:ext cx="3528695" cy="62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847725"/>
            <a:ext cx="10800000" cy="2663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1151890" y="129730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auto">
          <a:xfrm>
            <a:off x="1151890" y="176720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196340" y="221805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1890" y="263715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1890" y="3094355"/>
            <a:ext cx="48958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47</cp:revision>
  <dcterms:created xsi:type="dcterms:W3CDTF">2015-09-16T06:52:00Z</dcterms:created>
  <dcterms:modified xsi:type="dcterms:W3CDTF">2024-01-06T12:17:09Z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