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  <p:sldId id="386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766695"/>
            <a:ext cx="11160000" cy="8551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36"/>
          <a:stretch>
            <a:fillRect/>
          </a:stretch>
        </p:blipFill>
        <p:spPr>
          <a:xfrm>
            <a:off x="734060" y="828040"/>
            <a:ext cx="10800080" cy="54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1"/>
          <a:stretch>
            <a:fillRect/>
          </a:stretch>
        </p:blipFill>
        <p:spPr>
          <a:xfrm>
            <a:off x="695325" y="1701165"/>
            <a:ext cx="10800080" cy="338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3500755"/>
            <a:ext cx="751205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4436745"/>
            <a:ext cx="66103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64"/>
          <a:stretch>
            <a:fillRect/>
          </a:stretch>
        </p:blipFill>
        <p:spPr>
          <a:xfrm>
            <a:off x="695325" y="773615"/>
            <a:ext cx="10800080" cy="92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22"/>
          <a:stretch>
            <a:fillRect/>
          </a:stretch>
        </p:blipFill>
        <p:spPr>
          <a:xfrm>
            <a:off x="720090" y="992690"/>
            <a:ext cx="10800080" cy="353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7125" y="980440"/>
            <a:ext cx="789940" cy="71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7125" y="2708910"/>
            <a:ext cx="72707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1270" y="3644900"/>
            <a:ext cx="59563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74390"/>
            <a:ext cx="342857" cy="39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890" y="4072255"/>
            <a:ext cx="56070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730700"/>
            <a:ext cx="10179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8252" y="1081152"/>
            <a:ext cx="403966" cy="36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3137" y="2689639"/>
            <a:ext cx="323172" cy="36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5183" y="5088890"/>
            <a:ext cx="350104" cy="38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00" y="756100"/>
            <a:ext cx="9887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20265"/>
            <a:ext cx="342857" cy="39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070096"/>
            <a:ext cx="371428" cy="401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2929475"/>
            <a:ext cx="428571" cy="39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3779306"/>
            <a:ext cx="380952" cy="39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7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6483" y="3142434"/>
            <a:ext cx="621429" cy="58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6253" y="3142434"/>
            <a:ext cx="834756" cy="58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1409" y="5136637"/>
            <a:ext cx="1623137" cy="58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89628" y="5136637"/>
            <a:ext cx="547229" cy="58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77256" y="5424173"/>
            <a:ext cx="1511836" cy="29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667700"/>
            <a:ext cx="10800000" cy="116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3256" b="10312"/>
          <a:stretch>
            <a:fillRect/>
          </a:stretch>
        </p:blipFill>
        <p:spPr>
          <a:xfrm>
            <a:off x="1391920" y="2889885"/>
            <a:ext cx="9840595" cy="1187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3256" b="10312"/>
          <a:stretch>
            <a:fillRect/>
          </a:stretch>
        </p:blipFill>
        <p:spPr>
          <a:xfrm>
            <a:off x="1391920" y="4725035"/>
            <a:ext cx="10008870" cy="118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2200928"/>
            <a:ext cx="314285" cy="39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4792158"/>
            <a:ext cx="371428" cy="4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5659077"/>
            <a:ext cx="390476" cy="40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5238" y="2050150"/>
            <a:ext cx="438095" cy="391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238" y="4654885"/>
            <a:ext cx="342857" cy="391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