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935" y="2846705"/>
            <a:ext cx="4297045" cy="703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50" y="799280"/>
            <a:ext cx="10586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" b="32684"/>
          <a:stretch>
            <a:fillRect/>
          </a:stretch>
        </p:blipFill>
        <p:spPr>
          <a:xfrm>
            <a:off x="720090" y="972185"/>
            <a:ext cx="11064240" cy="526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91" r="2145"/>
          <a:stretch>
            <a:fillRect/>
          </a:stretch>
        </p:blipFill>
        <p:spPr>
          <a:xfrm>
            <a:off x="734695" y="1157605"/>
            <a:ext cx="10920730" cy="262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082" r="59"/>
          <a:stretch>
            <a:fillRect/>
          </a:stretch>
        </p:blipFill>
        <p:spPr>
          <a:xfrm>
            <a:off x="693420" y="705485"/>
            <a:ext cx="9832340" cy="59048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6080125" y="3253105"/>
            <a:ext cx="4445000" cy="10433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263775" y="4370705"/>
            <a:ext cx="2559685" cy="10433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746750" y="5478780"/>
            <a:ext cx="4292600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905250" y="972185"/>
            <a:ext cx="4191635" cy="10433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403600" y="2146935"/>
            <a:ext cx="4959985" cy="10566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949700" y="3359785"/>
            <a:ext cx="5429885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959300"/>
            <a:ext cx="9147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326640" y="1619885"/>
            <a:ext cx="4705985" cy="10433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088890" y="2623185"/>
            <a:ext cx="3829050" cy="10433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457960" y="3636645"/>
            <a:ext cx="1478915" cy="10433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192145" y="4679950"/>
            <a:ext cx="3447415" cy="10433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192145" y="5676265"/>
            <a:ext cx="3447415" cy="104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3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07485" y="1739521"/>
            <a:ext cx="774585" cy="337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01109" y="1732348"/>
            <a:ext cx="1506136" cy="35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9988" y="2363581"/>
            <a:ext cx="1197738" cy="35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2420" y="2356408"/>
            <a:ext cx="1506137" cy="38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62200" y="2980690"/>
            <a:ext cx="2009140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73648" y="2994814"/>
            <a:ext cx="803273" cy="373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18965" y="3626047"/>
            <a:ext cx="1004091" cy="401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67294" y="3647566"/>
            <a:ext cx="1126018" cy="34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41709" y="4278799"/>
            <a:ext cx="695692" cy="36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170783" y="4278799"/>
            <a:ext cx="423152" cy="36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218055" y="4818380"/>
            <a:ext cx="298450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165475" y="5548630"/>
            <a:ext cx="182562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996440" y="6186805"/>
            <a:ext cx="6653530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bldLvl="0" animBg="1"/>
      <p:bldP spid="20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44670"/>
            <a:ext cx="10800000" cy="536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631630"/>
            <a:ext cx="10800000" cy="99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805714" y="5010721"/>
            <a:ext cx="3514286" cy="49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932305" y="2791460"/>
            <a:ext cx="911479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5610" y="1806575"/>
            <a:ext cx="2576195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309495" y="2654935"/>
            <a:ext cx="884364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05" y="654500"/>
            <a:ext cx="8987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40</cp:revision>
  <dcterms:created xsi:type="dcterms:W3CDTF">2015-09-16T06:52:00Z</dcterms:created>
  <dcterms:modified xsi:type="dcterms:W3CDTF">2024-01-05T08:16:02Z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