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62" r:id="rId3"/>
    <p:sldId id="408" r:id="rId4"/>
    <p:sldId id="407" r:id="rId5"/>
    <p:sldId id="406" r:id="rId6"/>
    <p:sldId id="405" r:id="rId7"/>
    <p:sldId id="404" r:id="rId8"/>
    <p:sldId id="403" r:id="rId9"/>
    <p:sldId id="402" r:id="rId10"/>
    <p:sldId id="401" r:id="rId11"/>
    <p:sldId id="400" r:id="rId12"/>
    <p:sldId id="399" r:id="rId14"/>
    <p:sldId id="397" r:id="rId15"/>
    <p:sldId id="396" r:id="rId16"/>
    <p:sldId id="395" r:id="rId17"/>
    <p:sldId id="394" r:id="rId18"/>
    <p:sldId id="393" r:id="rId19"/>
    <p:sldId id="392" r:id="rId20"/>
    <p:sldId id="391" r:id="rId21"/>
    <p:sldId id="390" r:id="rId22"/>
    <p:sldId id="389" r:id="rId23"/>
    <p:sldId id="388" r:id="rId24"/>
    <p:sldId id="387" r:id="rId25"/>
    <p:sldId id="386" r:id="rId26"/>
    <p:sldId id="385" r:id="rId27"/>
    <p:sldId id="384" r:id="rId28"/>
    <p:sldId id="383" r:id="rId29"/>
    <p:sldId id="382" r:id="rId30"/>
    <p:sldId id="381" r:id="rId31"/>
    <p:sldId id="380" r:id="rId32"/>
    <p:sldId id="379" r:id="rId33"/>
    <p:sldId id="378" r:id="rId34"/>
    <p:sldId id="377" r:id="rId35"/>
    <p:sldId id="376" r:id="rId36"/>
    <p:sldId id="374" r:id="rId37"/>
    <p:sldId id="373" r:id="rId38"/>
    <p:sldId id="372" r:id="rId39"/>
    <p:sldId id="456" r:id="rId40"/>
    <p:sldId id="371" r:id="rId41"/>
    <p:sldId id="370" r:id="rId42"/>
    <p:sldId id="369" r:id="rId43"/>
    <p:sldId id="368" r:id="rId44"/>
    <p:sldId id="367" r:id="rId45"/>
    <p:sldId id="366" r:id="rId46"/>
    <p:sldId id="453" r:id="rId47"/>
    <p:sldId id="365" r:id="rId48"/>
    <p:sldId id="364" r:id="rId49"/>
  </p:sldIdLst>
  <p:sldSz cx="12192000" cy="6858000"/>
  <p:notesSz cx="6858000" cy="9144000"/>
  <p:custDataLst>
    <p:tags r:id="rId5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3" Type="http://schemas.openxmlformats.org/officeDocument/2006/relationships/tags" Target="tags/tag3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png"/><Relationship Id="rId2" Type="http://schemas.openxmlformats.org/officeDocument/2006/relationships/tags" Target="../tags/tag1.xml"/><Relationship Id="rId1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png"/><Relationship Id="rId2" Type="http://schemas.openxmlformats.org/officeDocument/2006/relationships/tags" Target="../tags/tag2.xml"/><Relationship Id="rId1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1.png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8130" y="3072765"/>
            <a:ext cx="7011670" cy="5918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756920"/>
            <a:ext cx="4689475" cy="5920740"/>
          </a:xfrm>
          <a:prstGeom prst="rect">
            <a:avLst/>
          </a:prstGeom>
        </p:spPr>
      </p:pic>
      <p:cxnSp>
        <p:nvCxnSpPr>
          <p:cNvPr id="54" name="直接连接符 53"/>
          <p:cNvCxnSpPr/>
          <p:nvPr/>
        </p:nvCxnSpPr>
        <p:spPr>
          <a:xfrm>
            <a:off x="1365885" y="1374775"/>
            <a:ext cx="2498090" cy="1190625"/>
          </a:xfrm>
          <a:prstGeom prst="line">
            <a:avLst/>
          </a:prstGeom>
          <a:ln w="15875">
            <a:solidFill>
              <a:srgbClr val="F81A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454785" y="2565400"/>
            <a:ext cx="2481580" cy="1151890"/>
          </a:xfrm>
          <a:prstGeom prst="line">
            <a:avLst/>
          </a:prstGeom>
          <a:ln w="15875">
            <a:solidFill>
              <a:srgbClr val="F81A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382395" y="3778250"/>
            <a:ext cx="2481580" cy="1151890"/>
          </a:xfrm>
          <a:prstGeom prst="line">
            <a:avLst/>
          </a:prstGeom>
          <a:ln w="15875">
            <a:solidFill>
              <a:srgbClr val="F81A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776095" y="5013325"/>
            <a:ext cx="2160270" cy="935990"/>
          </a:xfrm>
          <a:prstGeom prst="line">
            <a:avLst/>
          </a:prstGeom>
          <a:ln w="15875">
            <a:solidFill>
              <a:srgbClr val="F81A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1343660" y="1269365"/>
            <a:ext cx="2448560" cy="4824095"/>
          </a:xfrm>
          <a:prstGeom prst="line">
            <a:avLst/>
          </a:prstGeom>
          <a:ln w="15875">
            <a:solidFill>
              <a:srgbClr val="F81A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9" r="882"/>
          <a:stretch>
            <a:fillRect/>
          </a:stretch>
        </p:blipFill>
        <p:spPr>
          <a:xfrm>
            <a:off x="743585" y="822325"/>
            <a:ext cx="10704830" cy="4630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95" y="5192845"/>
            <a:ext cx="10800000" cy="1665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856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86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7078" y="3627700"/>
            <a:ext cx="358330" cy="358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7078" y="4462093"/>
            <a:ext cx="358330" cy="367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91870" y="5305457"/>
            <a:ext cx="277706" cy="367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6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9523" y="1248287"/>
            <a:ext cx="380952" cy="390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77142" y="3934946"/>
            <a:ext cx="304761" cy="390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0" r="349"/>
          <a:stretch>
            <a:fillRect/>
          </a:stretch>
        </p:blipFill>
        <p:spPr>
          <a:xfrm>
            <a:off x="705485" y="706755"/>
            <a:ext cx="10475595" cy="604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96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31265" y="5012055"/>
            <a:ext cx="515620" cy="525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25535" y="5995759"/>
            <a:ext cx="346020" cy="346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3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39047" y="1143500"/>
            <a:ext cx="371428" cy="381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86666" y="2039116"/>
            <a:ext cx="295238" cy="390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14120" y="2795905"/>
            <a:ext cx="742315" cy="520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75" y="740860"/>
            <a:ext cx="96745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933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94959" y="4791547"/>
            <a:ext cx="298979" cy="329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323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58186" y="4718548"/>
            <a:ext cx="798451" cy="535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19204" y="6094831"/>
            <a:ext cx="730498" cy="280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996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0172" y="1192079"/>
            <a:ext cx="348837" cy="311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12923" y="3324569"/>
            <a:ext cx="295753" cy="318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9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8095" y="1162562"/>
            <a:ext cx="342857" cy="390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8245" y="3667125"/>
            <a:ext cx="707390" cy="572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0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2" b="74391"/>
          <a:stretch>
            <a:fillRect/>
          </a:stretch>
        </p:blipFill>
        <p:spPr>
          <a:xfrm>
            <a:off x="767715" y="4477385"/>
            <a:ext cx="10704830" cy="1789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55" r="2217"/>
          <a:stretch>
            <a:fillRect/>
          </a:stretch>
        </p:blipFill>
        <p:spPr>
          <a:xfrm>
            <a:off x="853440" y="1089660"/>
            <a:ext cx="10800000" cy="5369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1314857"/>
            <a:ext cx="428571" cy="3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9675" y="2955925"/>
            <a:ext cx="501015" cy="539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471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21378" y="1203635"/>
            <a:ext cx="300827" cy="324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44519" y="4091356"/>
            <a:ext cx="277686" cy="316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850" y="762450"/>
            <a:ext cx="97498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950" y="819600"/>
            <a:ext cx="95747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74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3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300952" y="3402162"/>
            <a:ext cx="1838095" cy="600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9140" y="1283335"/>
            <a:ext cx="3733165" cy="1055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45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8757550" y="1230461"/>
            <a:ext cx="1577980" cy="572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910406" y="4802769"/>
            <a:ext cx="904339" cy="304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5530" y="1186815"/>
            <a:ext cx="2309495" cy="105537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5210" y="2412365"/>
            <a:ext cx="2786380" cy="105537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0490" y="5724525"/>
            <a:ext cx="2373630" cy="1055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1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81904" y="1114953"/>
            <a:ext cx="2285714" cy="600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739047" y="2353886"/>
            <a:ext cx="847618" cy="590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881904" y="4974704"/>
            <a:ext cx="1761904" cy="419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245" y="3564890"/>
            <a:ext cx="2569845" cy="1055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029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7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5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15415" y="4572635"/>
            <a:ext cx="606425" cy="690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78" b="2462"/>
          <a:stretch>
            <a:fillRect/>
          </a:stretch>
        </p:blipFill>
        <p:spPr>
          <a:xfrm>
            <a:off x="2796540" y="5052695"/>
            <a:ext cx="7044055" cy="1760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1229597"/>
            <a:ext cx="428571" cy="391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5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72380" y="5077622"/>
            <a:ext cx="295238" cy="390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34285" y="5077622"/>
            <a:ext cx="380952" cy="390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110476" y="5077622"/>
            <a:ext cx="371427" cy="390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899"/>
          <a:stretch>
            <a:fillRect/>
          </a:stretch>
        </p:blipFill>
        <p:spPr>
          <a:xfrm>
            <a:off x="796290" y="836295"/>
            <a:ext cx="10800080" cy="5399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101"/>
          <a:stretch>
            <a:fillRect/>
          </a:stretch>
        </p:blipFill>
        <p:spPr>
          <a:xfrm>
            <a:off x="796290" y="926015"/>
            <a:ext cx="10800080" cy="871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612"/>
          <a:stretch>
            <a:fillRect/>
          </a:stretch>
        </p:blipFill>
        <p:spPr>
          <a:xfrm>
            <a:off x="796290" y="1772920"/>
            <a:ext cx="10800080" cy="4608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95"/>
          <a:stretch>
            <a:fillRect/>
          </a:stretch>
        </p:blipFill>
        <p:spPr>
          <a:xfrm>
            <a:off x="815340" y="996500"/>
            <a:ext cx="10800080" cy="1626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626"/>
          <a:stretch>
            <a:fillRect/>
          </a:stretch>
        </p:blipFill>
        <p:spPr>
          <a:xfrm>
            <a:off x="815340" y="2780665"/>
            <a:ext cx="10800080" cy="1944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54"/>
          <a:stretch>
            <a:fillRect/>
          </a:stretch>
        </p:blipFill>
        <p:spPr>
          <a:xfrm>
            <a:off x="720090" y="985705"/>
            <a:ext cx="10800000" cy="5061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95550" y="5229225"/>
            <a:ext cx="809625" cy="685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8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929523" y="3376225"/>
            <a:ext cx="2476190" cy="591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86666" y="4816853"/>
            <a:ext cx="1847619" cy="410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4465" y="1216660"/>
            <a:ext cx="3618865" cy="1055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6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72380" y="3611815"/>
            <a:ext cx="571428" cy="505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1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39047" y="2002057"/>
            <a:ext cx="371428" cy="391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86666" y="2898589"/>
            <a:ext cx="295238" cy="391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39047" y="4663040"/>
            <a:ext cx="371428" cy="391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6" r="721"/>
          <a:stretch>
            <a:fillRect/>
          </a:stretch>
        </p:blipFill>
        <p:spPr>
          <a:xfrm>
            <a:off x="815340" y="545465"/>
            <a:ext cx="11160000" cy="6223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4" b="3274"/>
          <a:stretch>
            <a:fillRect/>
          </a:stretch>
        </p:blipFill>
        <p:spPr>
          <a:xfrm>
            <a:off x="745490" y="400685"/>
            <a:ext cx="11110595" cy="6341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3" b="37874"/>
          <a:stretch>
            <a:fillRect/>
          </a:stretch>
        </p:blipFill>
        <p:spPr>
          <a:xfrm>
            <a:off x="732790" y="705485"/>
            <a:ext cx="11051540" cy="4523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199" r="310"/>
          <a:stretch>
            <a:fillRect/>
          </a:stretch>
        </p:blipFill>
        <p:spPr>
          <a:xfrm>
            <a:off x="774065" y="643255"/>
            <a:ext cx="9822180" cy="2301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70" b="54770"/>
          <a:stretch>
            <a:fillRect/>
          </a:stretch>
        </p:blipFill>
        <p:spPr>
          <a:xfrm>
            <a:off x="947420" y="3125470"/>
            <a:ext cx="9648825" cy="3553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6355" y="5965190"/>
            <a:ext cx="1034415" cy="7562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28380" y="5956300"/>
            <a:ext cx="909320" cy="722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55" r="1349"/>
          <a:stretch>
            <a:fillRect/>
          </a:stretch>
        </p:blipFill>
        <p:spPr>
          <a:xfrm>
            <a:off x="643890" y="948055"/>
            <a:ext cx="11160000" cy="4962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auto">
          <a:xfrm>
            <a:off x="1243965" y="2087880"/>
            <a:ext cx="668020" cy="590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172845" y="2984500"/>
            <a:ext cx="668020" cy="590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172845" y="3980180"/>
            <a:ext cx="668020" cy="590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243965" y="4867910"/>
            <a:ext cx="668020" cy="590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025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379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9697" y="5193134"/>
            <a:ext cx="334904" cy="361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6871" y="6001253"/>
            <a:ext cx="309142" cy="343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0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8095" y="1239327"/>
            <a:ext cx="342857" cy="391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58095" y="2117691"/>
            <a:ext cx="342857" cy="391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39047" y="2996054"/>
            <a:ext cx="371428" cy="400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4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4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44</cp:revision>
  <dcterms:created xsi:type="dcterms:W3CDTF">2015-09-16T06:52:00Z</dcterms:created>
  <dcterms:modified xsi:type="dcterms:W3CDTF">2024-01-06T13:16:55Z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