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5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5085" y="2781300"/>
            <a:ext cx="4832350" cy="549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626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83" r="-1980"/>
          <a:stretch>
            <a:fillRect/>
          </a:stretch>
        </p:blipFill>
        <p:spPr>
          <a:xfrm>
            <a:off x="529590" y="1115060"/>
            <a:ext cx="9420860" cy="84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4"/>
          <a:stretch>
            <a:fillRect/>
          </a:stretch>
        </p:blipFill>
        <p:spPr>
          <a:xfrm>
            <a:off x="720090" y="981525"/>
            <a:ext cx="9519285" cy="539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3110230" y="4458970"/>
            <a:ext cx="3737610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41090" y="5474970"/>
            <a:ext cx="326644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8115" t="15868" r="636" b="604"/>
          <a:stretch>
            <a:fillRect/>
          </a:stretch>
        </p:blipFill>
        <p:spPr>
          <a:xfrm>
            <a:off x="2695575" y="3141980"/>
            <a:ext cx="5560695" cy="1316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8115" t="15868" r="49" b="11397"/>
          <a:stretch>
            <a:fillRect/>
          </a:stretch>
        </p:blipFill>
        <p:spPr>
          <a:xfrm>
            <a:off x="3413125" y="770255"/>
            <a:ext cx="3474720" cy="114681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 l="8115" t="28192" r="1123" b="11397"/>
          <a:stretch>
            <a:fillRect/>
          </a:stretch>
        </p:blipFill>
        <p:spPr>
          <a:xfrm>
            <a:off x="2085975" y="1917065"/>
            <a:ext cx="5497830" cy="9525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rcRect l="8115" t="28192" r="1123" b="11397"/>
          <a:stretch>
            <a:fillRect/>
          </a:stretch>
        </p:blipFill>
        <p:spPr>
          <a:xfrm>
            <a:off x="3413125" y="2907665"/>
            <a:ext cx="4107180" cy="9525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 l="8115" t="32824" r="1263" b="11397"/>
          <a:stretch>
            <a:fillRect/>
          </a:stretch>
        </p:blipFill>
        <p:spPr>
          <a:xfrm>
            <a:off x="1635125" y="3933190"/>
            <a:ext cx="4119880" cy="87947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rcRect l="8115" t="32824" r="1263" b="11397"/>
          <a:stretch>
            <a:fillRect/>
          </a:stretch>
        </p:blipFill>
        <p:spPr>
          <a:xfrm>
            <a:off x="3644265" y="4913630"/>
            <a:ext cx="3495040" cy="87947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rcRect l="8115" t="32824" r="1263" b="11397"/>
          <a:stretch>
            <a:fillRect/>
          </a:stretch>
        </p:blipFill>
        <p:spPr>
          <a:xfrm>
            <a:off x="2513965" y="5852795"/>
            <a:ext cx="5675630" cy="87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8706" y="1748047"/>
            <a:ext cx="3086811" cy="465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63503" y="2472359"/>
            <a:ext cx="2483245" cy="457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21371" y="2472359"/>
            <a:ext cx="957085" cy="44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63601" y="3196670"/>
            <a:ext cx="3138545" cy="457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39419" y="3929604"/>
            <a:ext cx="1388203" cy="431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92036" y="3912359"/>
            <a:ext cx="1189888" cy="465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74010" y="4552950"/>
            <a:ext cx="255968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09205" y="4636770"/>
            <a:ext cx="316230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694524" y="5360982"/>
            <a:ext cx="1379580" cy="43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806615" y="6085293"/>
            <a:ext cx="3086811" cy="465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3" grpId="0" bldLvl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2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2944" y="1041304"/>
            <a:ext cx="839327" cy="400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1485" y="1688465"/>
            <a:ext cx="3726815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67750" y="2334994"/>
            <a:ext cx="2132969" cy="400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33482" y="2350395"/>
            <a:ext cx="1085735" cy="40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52143" y="2997240"/>
            <a:ext cx="823926" cy="385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02887" y="3004941"/>
            <a:ext cx="839327" cy="346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98241" y="3628684"/>
            <a:ext cx="1909662" cy="415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56789" y="3651786"/>
            <a:ext cx="385012" cy="354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75037" y="4298631"/>
            <a:ext cx="862428" cy="36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633792" y="4275529"/>
            <a:ext cx="1678654" cy="415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875037" y="4922374"/>
            <a:ext cx="854727" cy="400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749295" y="4922374"/>
            <a:ext cx="338811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044443" y="5592320"/>
            <a:ext cx="1894261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222581" y="6216064"/>
            <a:ext cx="1285941" cy="40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60005"/>
            <a:ext cx="10800000" cy="24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720090" y="1053650"/>
            <a:ext cx="10614660" cy="553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5241290" y="5770880"/>
            <a:ext cx="203644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625" y="2927985"/>
            <a:ext cx="9883775" cy="9861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7022" b="2769"/>
          <a:stretch>
            <a:fillRect/>
          </a:stretch>
        </p:blipFill>
        <p:spPr>
          <a:xfrm>
            <a:off x="1919605" y="4055110"/>
            <a:ext cx="9189720" cy="95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1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2410460" y="5082540"/>
            <a:ext cx="8479790" cy="753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926147" y="6119428"/>
            <a:ext cx="1233560" cy="46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160" y="1805305"/>
            <a:ext cx="9883775" cy="1090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" b="13593"/>
          <a:stretch>
            <a:fillRect/>
          </a:stretch>
        </p:blipFill>
        <p:spPr>
          <a:xfrm>
            <a:off x="720090" y="972185"/>
            <a:ext cx="9192260" cy="497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39</cp:revision>
  <dcterms:created xsi:type="dcterms:W3CDTF">2015-09-16T06:52:00Z</dcterms:created>
  <dcterms:modified xsi:type="dcterms:W3CDTF">2024-01-06T12:33:52Z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