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2" r:id="rId3"/>
    <p:sldId id="389" r:id="rId5"/>
    <p:sldId id="388" r:id="rId6"/>
    <p:sldId id="387" r:id="rId7"/>
    <p:sldId id="386" r:id="rId8"/>
    <p:sldId id="413" r:id="rId9"/>
    <p:sldId id="385" r:id="rId10"/>
    <p:sldId id="384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414" r:id="rId22"/>
    <p:sldId id="372" r:id="rId23"/>
    <p:sldId id="371" r:id="rId24"/>
    <p:sldId id="370" r:id="rId25"/>
    <p:sldId id="368" r:id="rId26"/>
    <p:sldId id="367" r:id="rId27"/>
    <p:sldId id="366" r:id="rId28"/>
    <p:sldId id="365" r:id="rId29"/>
    <p:sldId id="41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0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22.png"/><Relationship Id="rId2" Type="http://schemas.openxmlformats.org/officeDocument/2006/relationships/tags" Target="../tags/tag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tags" Target="../tags/tag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image" Target="../media/image32.png"/><Relationship Id="rId5" Type="http://schemas.openxmlformats.org/officeDocument/2006/relationships/tags" Target="../tags/tag6.xml"/><Relationship Id="rId4" Type="http://schemas.openxmlformats.org/officeDocument/2006/relationships/image" Target="../media/image31.png"/><Relationship Id="rId3" Type="http://schemas.openxmlformats.org/officeDocument/2006/relationships/tags" Target="../tags/tag5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130" y="2849245"/>
            <a:ext cx="6836410" cy="6292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95" y="3582670"/>
            <a:ext cx="10188575" cy="252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79" b="45226"/>
          <a:stretch>
            <a:fillRect/>
          </a:stretch>
        </p:blipFill>
        <p:spPr>
          <a:xfrm>
            <a:off x="1280795" y="3747770"/>
            <a:ext cx="10119360" cy="138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95" y="3620135"/>
            <a:ext cx="10188575" cy="2625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79" b="45226"/>
          <a:stretch>
            <a:fillRect/>
          </a:stretch>
        </p:blipFill>
        <p:spPr>
          <a:xfrm>
            <a:off x="1242695" y="3646170"/>
            <a:ext cx="10119360" cy="138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86666" y="3976365"/>
            <a:ext cx="314285" cy="40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58095" y="4863369"/>
            <a:ext cx="352380" cy="40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62857" y="5750372"/>
            <a:ext cx="380952" cy="39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1219652"/>
            <a:ext cx="438095" cy="39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24761" y="2086436"/>
            <a:ext cx="371428" cy="400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56"/>
          <a:stretch>
            <a:fillRect/>
          </a:stretch>
        </p:blipFill>
        <p:spPr>
          <a:xfrm>
            <a:off x="662305" y="712470"/>
            <a:ext cx="10800080" cy="545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89"/>
          <a:stretch>
            <a:fillRect/>
          </a:stretch>
        </p:blipFill>
        <p:spPr>
          <a:xfrm>
            <a:off x="720090" y="1759585"/>
            <a:ext cx="10800080" cy="346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89"/>
          <a:stretch>
            <a:fillRect/>
          </a:stretch>
        </p:blipFill>
        <p:spPr>
          <a:xfrm>
            <a:off x="767080" y="962210"/>
            <a:ext cx="10800080" cy="797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41"/>
          <a:stretch>
            <a:fillRect/>
          </a:stretch>
        </p:blipFill>
        <p:spPr>
          <a:xfrm>
            <a:off x="720090" y="1000760"/>
            <a:ext cx="10800080" cy="250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270" y="1052830"/>
            <a:ext cx="622300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230" y="2880995"/>
            <a:ext cx="625475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29"/>
          <a:stretch>
            <a:fillRect/>
          </a:stretch>
        </p:blipFill>
        <p:spPr>
          <a:xfrm>
            <a:off x="720090" y="3502025"/>
            <a:ext cx="10800080" cy="179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86666" y="3787718"/>
            <a:ext cx="304761" cy="39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2258306"/>
            <a:ext cx="371428" cy="40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4001965"/>
            <a:ext cx="438095" cy="390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70"/>
          <a:stretch>
            <a:fillRect/>
          </a:stretch>
        </p:blipFill>
        <p:spPr>
          <a:xfrm>
            <a:off x="695960" y="915220"/>
            <a:ext cx="10800080" cy="266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62536" y="1126579"/>
            <a:ext cx="304761" cy="39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2536" y="2003273"/>
            <a:ext cx="304761" cy="39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06"/>
          <a:stretch>
            <a:fillRect/>
          </a:stretch>
        </p:blipFill>
        <p:spPr>
          <a:xfrm>
            <a:off x="720090" y="755650"/>
            <a:ext cx="10800080" cy="52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161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71665"/>
            <a:ext cx="10800000" cy="25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67"/>
          <a:stretch>
            <a:fillRect/>
          </a:stretch>
        </p:blipFill>
        <p:spPr>
          <a:xfrm>
            <a:off x="720090" y="909505"/>
            <a:ext cx="10800080" cy="83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6805" y="1291015"/>
            <a:ext cx="407391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1086" y="3745661"/>
            <a:ext cx="327684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1086" y="5376184"/>
            <a:ext cx="327684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267323"/>
            <a:ext cx="352380" cy="40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887125"/>
            <a:ext cx="371428" cy="419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85"/>
          <a:stretch>
            <a:fillRect/>
          </a:stretch>
        </p:blipFill>
        <p:spPr>
          <a:xfrm>
            <a:off x="720090" y="972185"/>
            <a:ext cx="10800080" cy="52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7"/>
          <a:stretch>
            <a:fillRect/>
          </a:stretch>
        </p:blipFill>
        <p:spPr>
          <a:xfrm>
            <a:off x="720090" y="923475"/>
            <a:ext cx="10800000" cy="2141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2060575"/>
            <a:ext cx="7316470" cy="1004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14"/>
          <a:stretch>
            <a:fillRect/>
          </a:stretch>
        </p:blipFill>
        <p:spPr>
          <a:xfrm>
            <a:off x="720090" y="3140710"/>
            <a:ext cx="10800080" cy="244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0" name="图片 4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9925" y="3068955"/>
            <a:ext cx="10621010" cy="1301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3570" y="4293235"/>
            <a:ext cx="10621010" cy="130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20"/>
          <a:stretch>
            <a:fillRect/>
          </a:stretch>
        </p:blipFill>
        <p:spPr>
          <a:xfrm>
            <a:off x="720090" y="1133025"/>
            <a:ext cx="10800080" cy="371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052830"/>
            <a:ext cx="10621010" cy="13011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2277110"/>
            <a:ext cx="10621010" cy="1301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9925" y="3500755"/>
            <a:ext cx="10621010" cy="130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10520"/>
            <a:ext cx="371428" cy="410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2956493"/>
            <a:ext cx="428571" cy="391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683383"/>
            <a:ext cx="371428" cy="410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2326680"/>
            <a:ext cx="438095" cy="391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83"/>
          <a:stretch>
            <a:fillRect/>
          </a:stretch>
        </p:blipFill>
        <p:spPr>
          <a:xfrm>
            <a:off x="720090" y="832485"/>
            <a:ext cx="10800080" cy="271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5395" y="1032510"/>
            <a:ext cx="595630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30"/>
          <a:stretch>
            <a:fillRect/>
          </a:stretch>
        </p:blipFill>
        <p:spPr>
          <a:xfrm>
            <a:off x="720090" y="916490"/>
            <a:ext cx="10800000" cy="4199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63650" y="1071880"/>
            <a:ext cx="56769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78325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6035" y="1092835"/>
            <a:ext cx="608965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4441" y="3696232"/>
            <a:ext cx="371428" cy="41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4705800"/>
            <a:ext cx="10800000" cy="8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95" y="3766820"/>
            <a:ext cx="10188575" cy="252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39</cp:revision>
  <dcterms:created xsi:type="dcterms:W3CDTF">2015-09-16T06:52:00Z</dcterms:created>
  <dcterms:modified xsi:type="dcterms:W3CDTF">2024-01-06T12:33:13Z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