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8" r:id="rId4"/>
    <p:sldId id="387" r:id="rId5"/>
    <p:sldId id="386" r:id="rId6"/>
    <p:sldId id="385" r:id="rId7"/>
    <p:sldId id="412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413" r:id="rId19"/>
    <p:sldId id="373" r:id="rId20"/>
    <p:sldId id="372" r:id="rId21"/>
    <p:sldId id="371" r:id="rId22"/>
    <p:sldId id="370" r:id="rId23"/>
    <p:sldId id="368" r:id="rId24"/>
    <p:sldId id="414" r:id="rId25"/>
    <p:sldId id="367" r:id="rId26"/>
    <p:sldId id="415" r:id="rId27"/>
    <p:sldId id="366" r:id="rId28"/>
    <p:sldId id="365" r:id="rId29"/>
    <p:sldId id="416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21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5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20.png"/><Relationship Id="rId2" Type="http://schemas.openxmlformats.org/officeDocument/2006/relationships/tags" Target="../tags/tag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30.png"/><Relationship Id="rId3" Type="http://schemas.openxmlformats.org/officeDocument/2006/relationships/tags" Target="../tags/tag3.xml"/><Relationship Id="rId2" Type="http://schemas.openxmlformats.org/officeDocument/2006/relationships/image" Target="../media/image9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2771775"/>
            <a:ext cx="6896100" cy="6864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8571" y="4087499"/>
            <a:ext cx="1504761" cy="609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3966"/>
          <a:stretch>
            <a:fillRect/>
          </a:stretch>
        </p:blipFill>
        <p:spPr>
          <a:xfrm>
            <a:off x="4157980" y="3754120"/>
            <a:ext cx="1512570" cy="1276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8885" r="3966"/>
          <a:stretch>
            <a:fillRect/>
          </a:stretch>
        </p:blipFill>
        <p:spPr>
          <a:xfrm>
            <a:off x="5789930" y="3754120"/>
            <a:ext cx="226758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" r="218"/>
          <a:stretch>
            <a:fillRect/>
          </a:stretch>
        </p:blipFill>
        <p:spPr>
          <a:xfrm>
            <a:off x="720090" y="1052830"/>
            <a:ext cx="10776585" cy="386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05714" y="3126932"/>
            <a:ext cx="1495238" cy="61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39047" y="3126932"/>
            <a:ext cx="914285" cy="61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43809" y="3126932"/>
            <a:ext cx="561904" cy="61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3069638"/>
            <a:ext cx="1142857" cy="610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8885" r="3966"/>
          <a:stretch>
            <a:fillRect/>
          </a:stretch>
        </p:blipFill>
        <p:spPr>
          <a:xfrm>
            <a:off x="4989830" y="2790825"/>
            <a:ext cx="246443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4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7865" y="2990215"/>
            <a:ext cx="5562600" cy="78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781300"/>
            <a:ext cx="1019619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4285" y="3105807"/>
            <a:ext cx="295238" cy="39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64"/>
          <a:stretch>
            <a:fillRect/>
          </a:stretch>
        </p:blipFill>
        <p:spPr>
          <a:xfrm>
            <a:off x="720090" y="972185"/>
            <a:ext cx="10800080" cy="461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1585" y="3933190"/>
            <a:ext cx="675640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71495" y="4796790"/>
            <a:ext cx="701675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36"/>
          <a:stretch>
            <a:fillRect/>
          </a:stretch>
        </p:blipFill>
        <p:spPr>
          <a:xfrm>
            <a:off x="720090" y="997135"/>
            <a:ext cx="10800080" cy="194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5640" y="1988820"/>
            <a:ext cx="58674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380"/>
            <a:ext cx="10800000" cy="1742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7434285" y="3120857"/>
            <a:ext cx="314285" cy="392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805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3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r="365"/>
          <a:stretch>
            <a:fillRect/>
          </a:stretch>
        </p:blipFill>
        <p:spPr>
          <a:xfrm>
            <a:off x="681990" y="841375"/>
            <a:ext cx="9179560" cy="553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9799" y="1942501"/>
            <a:ext cx="365608" cy="333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4173" y="3488264"/>
            <a:ext cx="316860" cy="34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9799" y="5050298"/>
            <a:ext cx="365608" cy="333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12" b="13246"/>
          <a:stretch>
            <a:fillRect/>
          </a:stretch>
        </p:blipFill>
        <p:spPr>
          <a:xfrm>
            <a:off x="1975485" y="1061720"/>
            <a:ext cx="6856730" cy="71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81320"/>
            <a:ext cx="10800000" cy="4480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92"/>
          <a:stretch>
            <a:fillRect/>
          </a:stretch>
        </p:blipFill>
        <p:spPr>
          <a:xfrm>
            <a:off x="720090" y="972185"/>
            <a:ext cx="10800080" cy="389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0785" y="1266190"/>
            <a:ext cx="78486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47"/>
          <a:stretch>
            <a:fillRect/>
          </a:stretch>
        </p:blipFill>
        <p:spPr>
          <a:xfrm>
            <a:off x="720090" y="994595"/>
            <a:ext cx="10800080" cy="367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15390" y="994410"/>
            <a:ext cx="727710" cy="73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48"/>
          <a:stretch>
            <a:fillRect/>
          </a:stretch>
        </p:blipFill>
        <p:spPr>
          <a:xfrm>
            <a:off x="720090" y="972185"/>
            <a:ext cx="10800080" cy="375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7450" y="1132840"/>
            <a:ext cx="729615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52"/>
          <a:stretch>
            <a:fillRect/>
          </a:stretch>
        </p:blipFill>
        <p:spPr>
          <a:xfrm>
            <a:off x="720090" y="850450"/>
            <a:ext cx="10800080" cy="376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09040" y="908685"/>
            <a:ext cx="61976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1114926"/>
            <a:ext cx="342857" cy="40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85"/>
          <a:stretch>
            <a:fillRect/>
          </a:stretch>
        </p:blipFill>
        <p:spPr>
          <a:xfrm>
            <a:off x="720090" y="972185"/>
            <a:ext cx="10800080" cy="296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80"/>
          <a:stretch>
            <a:fillRect/>
          </a:stretch>
        </p:blipFill>
        <p:spPr>
          <a:xfrm>
            <a:off x="720090" y="847910"/>
            <a:ext cx="10800080" cy="387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0145" y="942340"/>
            <a:ext cx="3023870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6863" r="2860"/>
          <a:stretch>
            <a:fillRect/>
          </a:stretch>
        </p:blipFill>
        <p:spPr>
          <a:xfrm>
            <a:off x="551180" y="2061210"/>
            <a:ext cx="9650095" cy="11645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t="23799" r="2718"/>
          <a:stretch>
            <a:fillRect/>
          </a:stretch>
        </p:blipFill>
        <p:spPr>
          <a:xfrm>
            <a:off x="6816090" y="3429000"/>
            <a:ext cx="4248000" cy="107998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0705"/>
            <a:ext cx="10800000" cy="206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rcRect t="16863" r="2860"/>
          <a:stretch>
            <a:fillRect/>
          </a:stretch>
        </p:blipFill>
        <p:spPr>
          <a:xfrm>
            <a:off x="2487295" y="4509135"/>
            <a:ext cx="6557645" cy="116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5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29154"/>
            <a:ext cx="342857" cy="390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962611"/>
            <a:ext cx="371428" cy="400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6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9889" y="2161106"/>
            <a:ext cx="379214" cy="345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6743" y="4573054"/>
            <a:ext cx="328652" cy="3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70"/>
          <a:stretch>
            <a:fillRect/>
          </a:stretch>
        </p:blipFill>
        <p:spPr>
          <a:xfrm>
            <a:off x="720090" y="972185"/>
            <a:ext cx="10800080" cy="46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1202690"/>
            <a:ext cx="725805" cy="73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3068955"/>
            <a:ext cx="674370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30"/>
          <a:stretch>
            <a:fillRect/>
          </a:stretch>
        </p:blipFill>
        <p:spPr>
          <a:xfrm>
            <a:off x="720090" y="997135"/>
            <a:ext cx="10800080" cy="268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18565" y="980440"/>
            <a:ext cx="579755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-225"/>
          <a:stretch>
            <a:fillRect/>
          </a:stretch>
        </p:blipFill>
        <p:spPr>
          <a:xfrm>
            <a:off x="6090920" y="2235835"/>
            <a:ext cx="1980565" cy="1276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8885" r="-225"/>
          <a:stretch>
            <a:fillRect/>
          </a:stretch>
        </p:blipFill>
        <p:spPr>
          <a:xfrm>
            <a:off x="1343660" y="3448050"/>
            <a:ext cx="227393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8340" y="2431415"/>
            <a:ext cx="177165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57780" y="5140325"/>
            <a:ext cx="2495550" cy="70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1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3966"/>
          <a:stretch>
            <a:fillRect/>
          </a:stretch>
        </p:blipFill>
        <p:spPr>
          <a:xfrm>
            <a:off x="1347470" y="2188210"/>
            <a:ext cx="3329940" cy="1276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8885" r="3966"/>
          <a:stretch>
            <a:fillRect/>
          </a:stretch>
        </p:blipFill>
        <p:spPr>
          <a:xfrm>
            <a:off x="1960880" y="5455920"/>
            <a:ext cx="224980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40</cp:revision>
  <dcterms:created xsi:type="dcterms:W3CDTF">2015-09-16T06:52:00Z</dcterms:created>
  <dcterms:modified xsi:type="dcterms:W3CDTF">2024-01-06T12:58:58Z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