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86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7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2459990"/>
            <a:ext cx="11160000" cy="14500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91660"/>
            <a:ext cx="10800000" cy="527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1108" y="4578568"/>
            <a:ext cx="342857" cy="391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71975"/>
            <a:ext cx="10800000" cy="5314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6346" y="1067729"/>
            <a:ext cx="438095" cy="391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3965" y="3729518"/>
            <a:ext cx="342857" cy="391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83405"/>
            <a:ext cx="10800000" cy="529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4917" y="1078915"/>
            <a:ext cx="371428" cy="409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3965" y="3767108"/>
            <a:ext cx="342857" cy="390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255" y="1208405"/>
            <a:ext cx="255460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01265" y="2334895"/>
            <a:ext cx="189484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71725" y="3059430"/>
            <a:ext cx="4064635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881630" y="4074160"/>
            <a:ext cx="192214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00" y="63799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6355" y="1663065"/>
            <a:ext cx="38989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6826" y="3373990"/>
            <a:ext cx="389417" cy="34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2223" y="4966460"/>
            <a:ext cx="330158" cy="3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72248"/>
            <a:ext cx="371428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880371"/>
            <a:ext cx="371428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0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645" y="5695950"/>
            <a:ext cx="10106025" cy="97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6890"/>
            <a:ext cx="10800000" cy="194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5" y="3401060"/>
            <a:ext cx="10239375" cy="103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795" y="4699635"/>
            <a:ext cx="10239375" cy="103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220"/>
            <a:ext cx="98640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42</cp:revision>
  <dcterms:created xsi:type="dcterms:W3CDTF">2015-09-16T06:52:00Z</dcterms:created>
  <dcterms:modified xsi:type="dcterms:W3CDTF">2024-01-06T12:24:30Z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