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3"/>
    <p:sldId id="386" r:id="rId4"/>
    <p:sldId id="384" r:id="rId5"/>
    <p:sldId id="382" r:id="rId6"/>
    <p:sldId id="379" r:id="rId7"/>
    <p:sldId id="377" r:id="rId8"/>
    <p:sldId id="376" r:id="rId9"/>
    <p:sldId id="372" r:id="rId11"/>
    <p:sldId id="371" r:id="rId12"/>
    <p:sldId id="370" r:id="rId13"/>
    <p:sldId id="369" r:id="rId14"/>
    <p:sldId id="367" r:id="rId15"/>
    <p:sldId id="366" r:id="rId16"/>
    <p:sldId id="365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7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0" y="2122170"/>
            <a:ext cx="11907520" cy="1965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845" y="1409700"/>
            <a:ext cx="8768715" cy="562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845" y="2527300"/>
            <a:ext cx="8768715" cy="56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43400"/>
            <a:ext cx="10800000" cy="3721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4917" y="2241358"/>
            <a:ext cx="228571" cy="2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4441" y="3176389"/>
            <a:ext cx="238095" cy="2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55" y="4454340"/>
            <a:ext cx="10800000" cy="240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91155" y="4547870"/>
            <a:ext cx="33909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1740" y="5041900"/>
            <a:ext cx="33909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80920" y="6435725"/>
            <a:ext cx="33909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9047" y="3934949"/>
            <a:ext cx="228571" cy="21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153141"/>
            <a:ext cx="257142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2087452"/>
            <a:ext cx="22857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3031296"/>
            <a:ext cx="219047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761" y="3975140"/>
            <a:ext cx="22857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155190" y="4558665"/>
            <a:ext cx="9248775" cy="568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4" b="2842"/>
          <a:stretch>
            <a:fillRect/>
          </a:stretch>
        </p:blipFill>
        <p:spPr>
          <a:xfrm>
            <a:off x="1405255" y="5198745"/>
            <a:ext cx="10313670" cy="141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405255" y="5300980"/>
            <a:ext cx="9990455" cy="50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1405255" y="5877560"/>
            <a:ext cx="9990455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43400"/>
            <a:ext cx="10800000" cy="360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0530" y="1491615"/>
            <a:ext cx="2599690" cy="147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8250" y="2107877"/>
            <a:ext cx="228571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9679" y="2584967"/>
            <a:ext cx="266666" cy="209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7774" y="3052515"/>
            <a:ext cx="209523" cy="209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7774" y="3529605"/>
            <a:ext cx="209523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9860" y="3996690"/>
            <a:ext cx="247650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350200"/>
            <a:ext cx="10800000" cy="2239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743489" y="6218430"/>
            <a:ext cx="200000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91108" y="6218430"/>
            <a:ext cx="142857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91108" y="6218430"/>
            <a:ext cx="200000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19679" y="6218430"/>
            <a:ext cx="200000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29203" y="6218430"/>
            <a:ext cx="209523" cy="20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83075"/>
            <a:ext cx="10800000" cy="286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9679" y="1733290"/>
            <a:ext cx="266666" cy="2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8250" y="2688031"/>
            <a:ext cx="219047" cy="2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80" y="3461200"/>
            <a:ext cx="10800000" cy="329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7341" y="4032884"/>
            <a:ext cx="257142" cy="209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7341" y="4985691"/>
            <a:ext cx="257142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6389" y="5938498"/>
            <a:ext cx="228571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583060"/>
            <a:ext cx="238095" cy="2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060452"/>
            <a:ext cx="190476" cy="2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2528295"/>
            <a:ext cx="190476" cy="21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40" y="2878270"/>
            <a:ext cx="10800000" cy="110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33701" y="2964484"/>
            <a:ext cx="228571" cy="22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33701" y="3433871"/>
            <a:ext cx="228571" cy="22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62857" y="2305521"/>
            <a:ext cx="228571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285" y="2305521"/>
            <a:ext cx="228571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2772254"/>
            <a:ext cx="228571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62857" y="2772254"/>
            <a:ext cx="190476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1904" y="3238987"/>
            <a:ext cx="200000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91375"/>
            <a:ext cx="10800000" cy="283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48250" y="4173783"/>
            <a:ext cx="228571" cy="21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57774" y="4651168"/>
            <a:ext cx="219047" cy="2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57774" y="5119004"/>
            <a:ext cx="219047" cy="2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29203" y="5586841"/>
            <a:ext cx="257142" cy="2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29203" y="6054678"/>
            <a:ext cx="257142" cy="21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1904" y="1534106"/>
            <a:ext cx="209523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944134"/>
            <a:ext cx="228571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3877802"/>
            <a:ext cx="266666" cy="2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9" b="44506"/>
          <a:stretch>
            <a:fillRect/>
          </a:stretch>
        </p:blipFill>
        <p:spPr>
          <a:xfrm>
            <a:off x="1131570" y="4668520"/>
            <a:ext cx="10508615" cy="185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05890" y="4762500"/>
            <a:ext cx="37338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15" y="5706110"/>
            <a:ext cx="342265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8" r="1993"/>
          <a:stretch>
            <a:fillRect/>
          </a:stretch>
        </p:blipFill>
        <p:spPr>
          <a:xfrm>
            <a:off x="803275" y="951230"/>
            <a:ext cx="10584815" cy="142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8423" y="1049014"/>
            <a:ext cx="257142" cy="21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85" y="2295975"/>
            <a:ext cx="10800000" cy="232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7470" y="2381757"/>
            <a:ext cx="228571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17470" y="3315830"/>
            <a:ext cx="228571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8423" y="4259435"/>
            <a:ext cx="257142" cy="2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70" b="-2067"/>
          <a:stretch>
            <a:fillRect/>
          </a:stretch>
        </p:blipFill>
        <p:spPr>
          <a:xfrm>
            <a:off x="1992630" y="4576445"/>
            <a:ext cx="6677660" cy="595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171890"/>
            <a:ext cx="10800000" cy="137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019679" y="5286812"/>
            <a:ext cx="209523" cy="22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7619" y="1620816"/>
            <a:ext cx="1104761" cy="32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9047" y="1620816"/>
            <a:ext cx="609523" cy="32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9523" y="2250549"/>
            <a:ext cx="685714" cy="31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0000" y="2250549"/>
            <a:ext cx="457142" cy="31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15238" y="2880282"/>
            <a:ext cx="685714" cy="31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86666" y="3023404"/>
            <a:ext cx="609523" cy="171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567430" y="3515995"/>
            <a:ext cx="2064385" cy="469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3101340" y="4138295"/>
            <a:ext cx="1774825" cy="469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704465" y="4755515"/>
            <a:ext cx="1545590" cy="469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6553200" y="4755515"/>
            <a:ext cx="195961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1912620"/>
            <a:ext cx="8768715" cy="562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3060700"/>
            <a:ext cx="8768715" cy="5626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4170680"/>
            <a:ext cx="8768715" cy="56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