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3310" y="2608580"/>
            <a:ext cx="5299075" cy="706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8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1735527"/>
            <a:ext cx="209523" cy="20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9047" y="2212731"/>
            <a:ext cx="219047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9047" y="2689936"/>
            <a:ext cx="219047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0000" y="3167140"/>
            <a:ext cx="257142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0000" y="3644345"/>
            <a:ext cx="257142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020000"/>
            <a:ext cx="10800000" cy="2249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2086346" y="5887819"/>
            <a:ext cx="333333" cy="2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81584" y="5992645"/>
            <a:ext cx="200000" cy="14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10155" y="5992645"/>
            <a:ext cx="190476" cy="14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62536" y="5887819"/>
            <a:ext cx="323809" cy="2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181584" y="5887819"/>
            <a:ext cx="333333" cy="2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0476" y="1668158"/>
            <a:ext cx="266666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48571" y="2144980"/>
            <a:ext cx="209523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000" y="2621801"/>
            <a:ext cx="247619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0000" y="3098622"/>
            <a:ext cx="247619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8571" y="3575443"/>
            <a:ext cx="209523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1659560"/>
            <a:ext cx="190476" cy="20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48765" y="2136775"/>
            <a:ext cx="26289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1140" y="2588895"/>
            <a:ext cx="257175" cy="226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9523" y="3091978"/>
            <a:ext cx="228571" cy="21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9523" y="3569450"/>
            <a:ext cx="228571" cy="21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81904" y="2573089"/>
            <a:ext cx="323809" cy="266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91428" y="3106786"/>
            <a:ext cx="333333" cy="266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39047" y="3630952"/>
            <a:ext cx="333333" cy="27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24761" y="4164648"/>
            <a:ext cx="323809" cy="266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38</cp:revision>
  <dcterms:created xsi:type="dcterms:W3CDTF">2015-09-16T06:52:00Z</dcterms:created>
  <dcterms:modified xsi:type="dcterms:W3CDTF">2024-01-06T05:38:03Z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