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8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" y="2953385"/>
            <a:ext cx="11160000" cy="7266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 b="28585"/>
          <a:stretch>
            <a:fillRect/>
          </a:stretch>
        </p:blipFill>
        <p:spPr>
          <a:xfrm>
            <a:off x="720090" y="981075"/>
            <a:ext cx="10800080" cy="482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60"/>
          <a:stretch>
            <a:fillRect/>
          </a:stretch>
        </p:blipFill>
        <p:spPr>
          <a:xfrm>
            <a:off x="720090" y="926280"/>
            <a:ext cx="10800080" cy="186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96"/>
          <a:stretch>
            <a:fillRect/>
          </a:stretch>
        </p:blipFill>
        <p:spPr>
          <a:xfrm>
            <a:off x="695325" y="2853055"/>
            <a:ext cx="1080008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271270" y="3933190"/>
            <a:ext cx="604520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71270" y="4869180"/>
            <a:ext cx="604520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87"/>
          <a:stretch>
            <a:fillRect/>
          </a:stretch>
        </p:blipFill>
        <p:spPr>
          <a:xfrm>
            <a:off x="720090" y="991420"/>
            <a:ext cx="10800080" cy="286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78585" y="1079500"/>
            <a:ext cx="65214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0320" y="2060575"/>
            <a:ext cx="561975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7140" y="2971165"/>
            <a:ext cx="46990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25" y="808805"/>
            <a:ext cx="1052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9666" y="2155901"/>
            <a:ext cx="362126" cy="399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8236" y="4023256"/>
            <a:ext cx="334270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1810" y="4952288"/>
            <a:ext cx="417838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1810" y="5881321"/>
            <a:ext cx="417838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3870" y="2304892"/>
            <a:ext cx="342423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6311" y="4209024"/>
            <a:ext cx="428029" cy="39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76814"/>
            <a:ext cx="371428" cy="40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5096522"/>
            <a:ext cx="438095" cy="39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185545" y="2914015"/>
            <a:ext cx="9980930" cy="13773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185545" y="5147945"/>
            <a:ext cx="998093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834515" y="4156710"/>
            <a:ext cx="5610225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215390" y="1614805"/>
            <a:ext cx="998093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129665" y="1817370"/>
            <a:ext cx="998093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8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3295" y="3852000"/>
            <a:ext cx="364612" cy="33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8644" y="4653322"/>
            <a:ext cx="269496" cy="32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77142" y="1353425"/>
            <a:ext cx="380952" cy="40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5238" y="3270086"/>
            <a:ext cx="342857" cy="39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58095" y="5186747"/>
            <a:ext cx="371428" cy="41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2024-01-06T13:08:59Z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