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620" y="2163445"/>
            <a:ext cx="11160000" cy="163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77"/>
          <a:stretch>
            <a:fillRect/>
          </a:stretch>
        </p:blipFill>
        <p:spPr>
          <a:xfrm>
            <a:off x="707390" y="819785"/>
            <a:ext cx="10800080" cy="512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7605"/>
            <a:ext cx="10800000" cy="327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23"/>
          <a:stretch>
            <a:fillRect/>
          </a:stretch>
        </p:blipFill>
        <p:spPr>
          <a:xfrm>
            <a:off x="707390" y="1053650"/>
            <a:ext cx="10800080" cy="159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0400"/>
            <a:ext cx="10561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7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6824345" y="2921635"/>
            <a:ext cx="4603750" cy="2737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1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2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1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5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37</cp:revision>
  <dcterms:created xsi:type="dcterms:W3CDTF">2015-09-16T06:52:00Z</dcterms:created>
  <dcterms:modified xsi:type="dcterms:W3CDTF">2024-01-06T12:50:17Z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