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405" r:id="rId15"/>
    <p:sldId id="374" r:id="rId16"/>
    <p:sldId id="373" r:id="rId17"/>
    <p:sldId id="372" r:id="rId18"/>
    <p:sldId id="371" r:id="rId19"/>
    <p:sldId id="406" r:id="rId20"/>
    <p:sldId id="369" r:id="rId21"/>
    <p:sldId id="368" r:id="rId22"/>
    <p:sldId id="417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59"/>
        <p:guide pos="3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23.png"/><Relationship Id="rId2" Type="http://schemas.openxmlformats.org/officeDocument/2006/relationships/tags" Target="../tags/tag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770505"/>
            <a:ext cx="6301105" cy="60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3460223"/>
            <a:ext cx="371428" cy="40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0000" y="4461232"/>
            <a:ext cx="342857" cy="39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96190" y="2184324"/>
            <a:ext cx="314285" cy="400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05714" y="3186640"/>
            <a:ext cx="438095" cy="39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86666" y="4169864"/>
            <a:ext cx="380952" cy="400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2" b="44846"/>
          <a:stretch>
            <a:fillRect/>
          </a:stretch>
        </p:blipFill>
        <p:spPr>
          <a:xfrm>
            <a:off x="746760" y="812800"/>
            <a:ext cx="9486265" cy="584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4" r="2472"/>
          <a:stretch>
            <a:fillRect/>
          </a:stretch>
        </p:blipFill>
        <p:spPr>
          <a:xfrm>
            <a:off x="662305" y="988695"/>
            <a:ext cx="11160000" cy="5586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91178"/>
            <a:ext cx="371428" cy="4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048835"/>
            <a:ext cx="342857" cy="39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3735559"/>
            <a:ext cx="342857" cy="39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4574156"/>
            <a:ext cx="428571" cy="39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5422283"/>
            <a:ext cx="428571" cy="39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72249"/>
            <a:ext cx="371428" cy="40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869601"/>
            <a:ext cx="342857" cy="38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" b="14155"/>
          <a:stretch>
            <a:fillRect/>
          </a:stretch>
        </p:blipFill>
        <p:spPr>
          <a:xfrm>
            <a:off x="734695" y="683260"/>
            <a:ext cx="10631805" cy="597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96" r="2276"/>
          <a:stretch>
            <a:fillRect/>
          </a:stretch>
        </p:blipFill>
        <p:spPr>
          <a:xfrm>
            <a:off x="821690" y="795020"/>
            <a:ext cx="10906125" cy="78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40" y="1420945"/>
            <a:ext cx="10800000" cy="401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0320" y="4818380"/>
            <a:ext cx="125666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0" r="1478"/>
          <a:stretch>
            <a:fillRect/>
          </a:stretch>
        </p:blipFill>
        <p:spPr>
          <a:xfrm>
            <a:off x="745490" y="824865"/>
            <a:ext cx="11160000" cy="5925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67155" y="2138045"/>
            <a:ext cx="66992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88415" y="3095625"/>
            <a:ext cx="66992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67155" y="4060825"/>
            <a:ext cx="66992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88415" y="5018405"/>
            <a:ext cx="66992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67155" y="5975985"/>
            <a:ext cx="66992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48"/>
          <a:stretch>
            <a:fillRect/>
          </a:stretch>
        </p:blipFill>
        <p:spPr>
          <a:xfrm>
            <a:off x="720090" y="972185"/>
            <a:ext cx="10800080" cy="44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125" y="1988820"/>
            <a:ext cx="822960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49"/>
          <a:stretch>
            <a:fillRect/>
          </a:stretch>
        </p:blipFill>
        <p:spPr>
          <a:xfrm>
            <a:off x="720090" y="924745"/>
            <a:ext cx="10800080" cy="265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981075"/>
            <a:ext cx="733425" cy="71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71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48571" y="3801661"/>
            <a:ext cx="380952" cy="409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7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54750" y="3564255"/>
            <a:ext cx="2736850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15735" y="5317490"/>
            <a:ext cx="2051050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5752" y="5656384"/>
            <a:ext cx="1658110" cy="25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296285" y="6195060"/>
            <a:ext cx="145796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5370"/>
            <a:ext cx="10800000" cy="314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0631" y="1370150"/>
            <a:ext cx="828571" cy="581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86346" y="3465751"/>
            <a:ext cx="1438095" cy="571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35" y="854075"/>
            <a:ext cx="1781810" cy="115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2630805"/>
            <a:ext cx="8968740" cy="399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6680" y="2105661"/>
            <a:ext cx="291673" cy="34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5012" y="4489684"/>
            <a:ext cx="375008" cy="34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3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2040" y="1101523"/>
            <a:ext cx="342610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4881" y="2549142"/>
            <a:ext cx="29692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0108" y="4735809"/>
            <a:ext cx="274088" cy="31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1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081904" y="1506307"/>
            <a:ext cx="561904" cy="30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67619" y="1506307"/>
            <a:ext cx="323809" cy="30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9715" y="745490"/>
            <a:ext cx="1889125" cy="14008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290" y="3282950"/>
            <a:ext cx="2127250" cy="1400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990" y="3282950"/>
            <a:ext cx="2626995" cy="14008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190" y="2000250"/>
            <a:ext cx="2507615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7910476" y="2670750"/>
            <a:ext cx="1247619" cy="61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24761" y="2966600"/>
            <a:ext cx="333334" cy="314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77142" y="4350413"/>
            <a:ext cx="2180952" cy="314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5940" y="844550"/>
            <a:ext cx="1733550" cy="1400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6640" y="844550"/>
            <a:ext cx="3517265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7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585" y="3059430"/>
            <a:ext cx="9679305" cy="1400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435" y="5331460"/>
            <a:ext cx="9679305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3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965" y="5331460"/>
            <a:ext cx="9679305" cy="14008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035" y="1821180"/>
            <a:ext cx="9679305" cy="14008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035" y="3151505"/>
            <a:ext cx="9679305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43</cp:revision>
  <dcterms:created xsi:type="dcterms:W3CDTF">2015-09-16T06:52:00Z</dcterms:created>
  <dcterms:modified xsi:type="dcterms:W3CDTF">2024-01-06T12:47:23Z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