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415" r:id="rId13"/>
    <p:sldId id="379" r:id="rId14"/>
    <p:sldId id="378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1430" y="2643505"/>
            <a:ext cx="7277735" cy="770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32" b="26284"/>
          <a:stretch>
            <a:fillRect/>
          </a:stretch>
        </p:blipFill>
        <p:spPr>
          <a:xfrm>
            <a:off x="748665" y="712470"/>
            <a:ext cx="11208385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0000" y="867410"/>
            <a:ext cx="7296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1420" y="2799715"/>
            <a:ext cx="7296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6200" y="4838700"/>
            <a:ext cx="7296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12" r="-2548"/>
          <a:stretch>
            <a:fillRect/>
          </a:stretch>
        </p:blipFill>
        <p:spPr>
          <a:xfrm>
            <a:off x="445770" y="1361440"/>
            <a:ext cx="10800000" cy="181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987425" y="1361440"/>
            <a:ext cx="7296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18210" y="2466975"/>
            <a:ext cx="7296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7765" y="3276600"/>
            <a:ext cx="41529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29523" y="5348141"/>
            <a:ext cx="438095" cy="39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2221011"/>
            <a:ext cx="380952" cy="400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58095" y="3183989"/>
            <a:ext cx="295238" cy="400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91428" y="4146967"/>
            <a:ext cx="371428" cy="409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890585"/>
            <a:ext cx="10800000" cy="21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356485" y="5880100"/>
            <a:ext cx="63055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1440" y="4351655"/>
            <a:ext cx="6362700" cy="87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360170" y="4034155"/>
            <a:ext cx="6778625" cy="1377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1360170" y="2656840"/>
            <a:ext cx="677862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5295" y="2072640"/>
            <a:ext cx="513461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22122" r="3243" b="1677"/>
          <a:stretch>
            <a:fillRect/>
          </a:stretch>
        </p:blipFill>
        <p:spPr>
          <a:xfrm>
            <a:off x="1294130" y="4509135"/>
            <a:ext cx="5628640" cy="10674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1147" t="22122" r="3243" b="1677"/>
          <a:stretch>
            <a:fillRect/>
          </a:stretch>
        </p:blipFill>
        <p:spPr>
          <a:xfrm>
            <a:off x="1294130" y="5576570"/>
            <a:ext cx="5628640" cy="106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22122" r="3243" b="1677"/>
          <a:stretch>
            <a:fillRect/>
          </a:stretch>
        </p:blipFill>
        <p:spPr>
          <a:xfrm>
            <a:off x="1351280" y="2089785"/>
            <a:ext cx="6739255" cy="106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1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568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81584" y="2897551"/>
            <a:ext cx="1057142" cy="59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5870" y="2897551"/>
            <a:ext cx="952380" cy="59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7035" y="4194175"/>
            <a:ext cx="133032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33965" y="4193963"/>
            <a:ext cx="1276190" cy="60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91108" y="4193963"/>
            <a:ext cx="1276190" cy="60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72060" y="5499906"/>
            <a:ext cx="1447619" cy="60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67298" y="5499906"/>
            <a:ext cx="1371428" cy="60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6" r="218" b="4856"/>
          <a:stretch>
            <a:fillRect/>
          </a:stretch>
        </p:blipFill>
        <p:spPr>
          <a:xfrm>
            <a:off x="707390" y="908685"/>
            <a:ext cx="10776585" cy="504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8015" y="5335270"/>
            <a:ext cx="41656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1530" y="5335270"/>
            <a:ext cx="46291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36155" y="5335270"/>
            <a:ext cx="53213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16820" y="5321300"/>
            <a:ext cx="45148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2299788"/>
            <a:ext cx="371428" cy="40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321899"/>
            <a:ext cx="295238" cy="39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0607" r="6172" b="1677"/>
          <a:stretch>
            <a:fillRect/>
          </a:stretch>
        </p:blipFill>
        <p:spPr>
          <a:xfrm>
            <a:off x="2673350" y="1844675"/>
            <a:ext cx="1922145" cy="12287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1147" t="10607" r="6172" b="1677"/>
          <a:stretch>
            <a:fillRect/>
          </a:stretch>
        </p:blipFill>
        <p:spPr>
          <a:xfrm>
            <a:off x="2221865" y="2994660"/>
            <a:ext cx="7552055" cy="12287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1147" t="10607" r="8138" b="1677"/>
          <a:stretch>
            <a:fillRect/>
          </a:stretch>
        </p:blipFill>
        <p:spPr>
          <a:xfrm>
            <a:off x="720090" y="4223385"/>
            <a:ext cx="2226945" cy="12287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147" t="10607" r="8138" b="1677"/>
          <a:stretch>
            <a:fillRect/>
          </a:stretch>
        </p:blipFill>
        <p:spPr>
          <a:xfrm>
            <a:off x="3399790" y="4223385"/>
            <a:ext cx="1826895" cy="12287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147" t="10607" r="8138" b="1677"/>
          <a:stretch>
            <a:fillRect/>
          </a:stretch>
        </p:blipFill>
        <p:spPr>
          <a:xfrm>
            <a:off x="8260715" y="4223385"/>
            <a:ext cx="1513840" cy="12287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1147" t="10607" r="8138" b="1677"/>
          <a:stretch>
            <a:fillRect/>
          </a:stretch>
        </p:blipFill>
        <p:spPr>
          <a:xfrm>
            <a:off x="720090" y="5379085"/>
            <a:ext cx="1742440" cy="122872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0607" r="8138" b="1677"/>
          <a:stretch>
            <a:fillRect/>
          </a:stretch>
        </p:blipFill>
        <p:spPr>
          <a:xfrm>
            <a:off x="2947035" y="5379085"/>
            <a:ext cx="3971290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720725" y="798830"/>
            <a:ext cx="4932045" cy="13773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6398260" y="798830"/>
            <a:ext cx="4932045" cy="13773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720090" y="2176145"/>
            <a:ext cx="10526395" cy="13773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651510" y="3553460"/>
            <a:ext cx="1034034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77142" y="1563129"/>
            <a:ext cx="1742857" cy="88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0794" y="2878869"/>
            <a:ext cx="1580952" cy="88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0000" y="2878869"/>
            <a:ext cx="1819047" cy="88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54805" y="4069080"/>
            <a:ext cx="2637790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0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6539" y="2128853"/>
            <a:ext cx="291138" cy="33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365" y="4547730"/>
            <a:ext cx="315400" cy="34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77315"/>
            <a:ext cx="438095" cy="3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185534"/>
            <a:ext cx="371428" cy="41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9095" y="2305685"/>
            <a:ext cx="112141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7948" y="3347593"/>
            <a:ext cx="1600552" cy="50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59047" y="5275728"/>
            <a:ext cx="1153697" cy="512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74" r="-6"/>
          <a:stretch>
            <a:fillRect/>
          </a:stretch>
        </p:blipFill>
        <p:spPr>
          <a:xfrm>
            <a:off x="695960" y="718185"/>
            <a:ext cx="10800715" cy="12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 b="9563"/>
          <a:stretch>
            <a:fillRect/>
          </a:stretch>
        </p:blipFill>
        <p:spPr>
          <a:xfrm>
            <a:off x="1367790" y="1580515"/>
            <a:ext cx="9960610" cy="112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147" r="3304" b="1677"/>
          <a:stretch>
            <a:fillRect/>
          </a:stretch>
        </p:blipFill>
        <p:spPr>
          <a:xfrm>
            <a:off x="3562985" y="444500"/>
            <a:ext cx="4302125" cy="13773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41" b="50660"/>
          <a:stretch>
            <a:fillRect/>
          </a:stretch>
        </p:blipFill>
        <p:spPr>
          <a:xfrm>
            <a:off x="695960" y="2709545"/>
            <a:ext cx="1094486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147" r="3304" b="1677"/>
          <a:stretch>
            <a:fillRect/>
          </a:stretch>
        </p:blipFill>
        <p:spPr>
          <a:xfrm>
            <a:off x="8562340" y="2395220"/>
            <a:ext cx="276606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1" r="218"/>
          <a:stretch>
            <a:fillRect/>
          </a:stretch>
        </p:blipFill>
        <p:spPr>
          <a:xfrm>
            <a:off x="708025" y="1058545"/>
            <a:ext cx="10776585" cy="22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932045" y="1229360"/>
            <a:ext cx="120015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1505" y="2461260"/>
            <a:ext cx="175704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8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45</cp:revision>
  <dcterms:created xsi:type="dcterms:W3CDTF">2015-09-16T06:52:00Z</dcterms:created>
  <dcterms:modified xsi:type="dcterms:W3CDTF">2024-01-06T13:06:50Z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