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3" r:id="rId3"/>
    <p:sldId id="386" r:id="rId4"/>
    <p:sldId id="385" r:id="rId5"/>
    <p:sldId id="384" r:id="rId6"/>
    <p:sldId id="383" r:id="rId7"/>
    <p:sldId id="380" r:id="rId8"/>
    <p:sldId id="379" r:id="rId9"/>
    <p:sldId id="378" r:id="rId10"/>
    <p:sldId id="376" r:id="rId11"/>
    <p:sldId id="374" r:id="rId12"/>
    <p:sldId id="373" r:id="rId13"/>
    <p:sldId id="372" r:id="rId14"/>
    <p:sldId id="369" r:id="rId16"/>
    <p:sldId id="367" r:id="rId17"/>
    <p:sldId id="36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242185"/>
            <a:ext cx="11163935" cy="183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0645" y="2501265"/>
            <a:ext cx="51498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15238" y="3191357"/>
            <a:ext cx="323809" cy="22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62857" y="3715240"/>
            <a:ext cx="619047" cy="31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24761" y="4477251"/>
            <a:ext cx="333333" cy="17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289935" y="4950460"/>
            <a:ext cx="1305560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849104"/>
            <a:ext cx="238095" cy="2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3287412"/>
            <a:ext cx="200000" cy="21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4285" y="3735250"/>
            <a:ext cx="266666" cy="2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4173558"/>
            <a:ext cx="219047" cy="21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611867"/>
            <a:ext cx="228571" cy="21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762450"/>
            <a:ext cx="10800000" cy="359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052" y="1792976"/>
            <a:ext cx="342857" cy="31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83810" y="1821815"/>
            <a:ext cx="54102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48576" y="2852129"/>
            <a:ext cx="800000" cy="31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0440" y="2885440"/>
            <a:ext cx="43751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48576" y="3911282"/>
            <a:ext cx="790476" cy="31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58100" y="3911282"/>
            <a:ext cx="323809" cy="31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4486090"/>
            <a:ext cx="10800000" cy="106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862900" y="5097360"/>
            <a:ext cx="800000" cy="31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15280" y="5097360"/>
            <a:ext cx="495238" cy="31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5573210"/>
            <a:ext cx="10800000" cy="114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r="2788" b="13063"/>
          <a:stretch>
            <a:fillRect/>
          </a:stretch>
        </p:blipFill>
        <p:spPr>
          <a:xfrm>
            <a:off x="1433830" y="6227445"/>
            <a:ext cx="9779000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1486998"/>
            <a:ext cx="228571" cy="21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86666" y="2373940"/>
            <a:ext cx="257142" cy="21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537400"/>
            <a:ext cx="10800000" cy="2241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331720" y="3590290"/>
            <a:ext cx="41656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6955" y="4019550"/>
            <a:ext cx="41656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06955" y="5378450"/>
            <a:ext cx="41656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91025"/>
            <a:ext cx="10800000" cy="405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5393" y="3620611"/>
            <a:ext cx="228571" cy="20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5393" y="4058863"/>
            <a:ext cx="228571" cy="20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4660" y="4506595"/>
            <a:ext cx="24765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0" b="1695"/>
          <a:stretch>
            <a:fillRect/>
          </a:stretch>
        </p:blipFill>
        <p:spPr>
          <a:xfrm>
            <a:off x="1443990" y="4849495"/>
            <a:ext cx="10388600" cy="84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24660" y="4907280"/>
            <a:ext cx="24765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6085" y="5372100"/>
            <a:ext cx="24765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50" y="4540700"/>
            <a:ext cx="10800000" cy="133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6840855" y="3386455"/>
            <a:ext cx="4404995" cy="469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1397635" y="4016375"/>
            <a:ext cx="9848850" cy="46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1310640" y="4623435"/>
            <a:ext cx="9871075" cy="469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1310640" y="5260975"/>
            <a:ext cx="9935845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/>
          <a:stretch>
            <a:fillRect/>
          </a:stretch>
        </p:blipFill>
        <p:spPr>
          <a:xfrm>
            <a:off x="814160" y="972185"/>
            <a:ext cx="10706010" cy="338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62795" y="848360"/>
            <a:ext cx="1628775" cy="1191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126403"/>
            <a:ext cx="219047" cy="2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3328509"/>
            <a:ext cx="228571" cy="21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"/>
          <a:stretch>
            <a:fillRect/>
          </a:stretch>
        </p:blipFill>
        <p:spPr>
          <a:xfrm>
            <a:off x="812255" y="972185"/>
            <a:ext cx="10707915" cy="364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143603"/>
            <a:ext cx="228571" cy="219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344830"/>
            <a:ext cx="228571" cy="219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761" y="3555590"/>
            <a:ext cx="219047" cy="20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1904" y="1991147"/>
            <a:ext cx="333333" cy="27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2391186"/>
            <a:ext cx="333333" cy="27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20000" y="2800750"/>
            <a:ext cx="333333" cy="27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67619" y="3210314"/>
            <a:ext cx="333333" cy="27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34285" y="3610353"/>
            <a:ext cx="342857" cy="27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25525"/>
            <a:ext cx="266666" cy="20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413073"/>
            <a:ext cx="228571" cy="219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761" y="3310166"/>
            <a:ext cx="219047" cy="20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5238" y="4197715"/>
            <a:ext cx="228571" cy="219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82"/>
          <a:stretch>
            <a:fillRect/>
          </a:stretch>
        </p:blipFill>
        <p:spPr>
          <a:xfrm>
            <a:off x="2447290" y="4512945"/>
            <a:ext cx="8199210" cy="59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00" y="5103310"/>
            <a:ext cx="10800000" cy="130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42285" y="5189171"/>
            <a:ext cx="219047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53823"/>
            <a:ext cx="190476" cy="20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2002112"/>
            <a:ext cx="228571" cy="20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2450402"/>
            <a:ext cx="190476" cy="21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2898692"/>
            <a:ext cx="190476" cy="21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3356520"/>
            <a:ext cx="190476" cy="20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43809" y="2353670"/>
            <a:ext cx="257142" cy="21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2801521"/>
            <a:ext cx="228571" cy="21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3258902"/>
            <a:ext cx="209523" cy="209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2857" y="3706753"/>
            <a:ext cx="228571" cy="21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72380" y="4164134"/>
            <a:ext cx="209523" cy="209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15787"/>
            <a:ext cx="219047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422098"/>
            <a:ext cx="228571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328410"/>
            <a:ext cx="219047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4225181"/>
            <a:ext cx="228571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00" y="5137600"/>
            <a:ext cx="10800000" cy="83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40685" y="5242993"/>
            <a:ext cx="219047" cy="210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592105"/>
            <a:ext cx="209523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946798"/>
            <a:ext cx="228571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00" y="3719645"/>
            <a:ext cx="10800000" cy="269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61314" y="3872549"/>
            <a:ext cx="266666" cy="21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9885" y="4751750"/>
            <a:ext cx="219047" cy="21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0361" y="5630951"/>
            <a:ext cx="228571" cy="21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41</cp:revision>
  <dcterms:created xsi:type="dcterms:W3CDTF">2015-09-16T06:52:00Z</dcterms:created>
  <dcterms:modified xsi:type="dcterms:W3CDTF">2024-01-06T12:10:13Z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