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2863850"/>
            <a:ext cx="11160000" cy="7470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9742" y="1183453"/>
            <a:ext cx="261859" cy="355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8565" y="1835150"/>
            <a:ext cx="447675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7620" y="3514725"/>
            <a:ext cx="34671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7506" y="5175700"/>
            <a:ext cx="329435" cy="355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386666" y="4420384"/>
            <a:ext cx="1114285" cy="5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39047" y="5630177"/>
            <a:ext cx="1247619" cy="60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402205" y="2313940"/>
            <a:ext cx="2701925" cy="1209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506220" y="4110355"/>
            <a:ext cx="215963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77142" y="1791709"/>
            <a:ext cx="476190" cy="41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96190" y="3917235"/>
            <a:ext cx="1428571" cy="41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4764405" y="1306195"/>
            <a:ext cx="202628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277748"/>
            <a:ext cx="342857" cy="39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4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8448" y="1200821"/>
            <a:ext cx="283942" cy="32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0560" y="4041369"/>
            <a:ext cx="307604" cy="33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4829" y="1155439"/>
            <a:ext cx="357398" cy="39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5664" y="3641044"/>
            <a:ext cx="357398" cy="38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00624"/>
            <a:ext cx="438095" cy="39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353775"/>
            <a:ext cx="380952" cy="4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4285" y="4154847"/>
            <a:ext cx="323809" cy="4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48150"/>
            <a:ext cx="10800000" cy="371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5870" y="1010883"/>
            <a:ext cx="438095" cy="40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3489" y="1917715"/>
            <a:ext cx="342857" cy="391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4441" y="2805456"/>
            <a:ext cx="371428" cy="410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40</cp:revision>
  <dcterms:created xsi:type="dcterms:W3CDTF">2015-09-16T06:52:00Z</dcterms:created>
  <dcterms:modified xsi:type="dcterms:W3CDTF">2024-01-05T08:16:19Z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