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9653" y="2967990"/>
            <a:ext cx="5052695" cy="551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1365885" y="1913255"/>
            <a:ext cx="10267315" cy="1276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1178560" y="3189605"/>
            <a:ext cx="1026731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1088"/>
          <a:stretch>
            <a:fillRect/>
          </a:stretch>
        </p:blipFill>
        <p:spPr>
          <a:xfrm>
            <a:off x="720090" y="731520"/>
            <a:ext cx="9239250" cy="608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3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2154555" y="3284855"/>
            <a:ext cx="2861310" cy="12058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6693535" y="3335655"/>
            <a:ext cx="3020695" cy="12058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2154555" y="4402455"/>
            <a:ext cx="2457450" cy="12058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6754495" y="4402455"/>
            <a:ext cx="2091055" cy="12058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2188210" y="5495925"/>
            <a:ext cx="1983105" cy="12058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6754495" y="5526405"/>
            <a:ext cx="1971675" cy="120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7586666" y="2498353"/>
            <a:ext cx="1923809" cy="59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43809" y="3757594"/>
            <a:ext cx="2438095" cy="591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43809" y="5016836"/>
            <a:ext cx="2285714" cy="60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1744345" y="972185"/>
            <a:ext cx="2304415" cy="1205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7043420" y="972185"/>
            <a:ext cx="2904490" cy="12058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13917" r="174"/>
          <a:stretch>
            <a:fillRect/>
          </a:stretch>
        </p:blipFill>
        <p:spPr>
          <a:xfrm>
            <a:off x="1744345" y="2251710"/>
            <a:ext cx="3799840" cy="120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24960" y="1936115"/>
            <a:ext cx="145986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97035" y="1987440"/>
            <a:ext cx="1730880" cy="446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31360" y="2810510"/>
            <a:ext cx="1421765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40830" y="3606893"/>
            <a:ext cx="1381207" cy="45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61499" y="4420996"/>
            <a:ext cx="1416175" cy="47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40830" y="5235100"/>
            <a:ext cx="1398691" cy="47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46139" y="6075465"/>
            <a:ext cx="970342" cy="43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143561"/>
            <a:ext cx="1057142" cy="4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1143561"/>
            <a:ext cx="1066666" cy="5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62857" y="2039496"/>
            <a:ext cx="2361904" cy="51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62857" y="2973555"/>
            <a:ext cx="552380" cy="46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29523" y="2925899"/>
            <a:ext cx="1038095" cy="51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00952" y="3821834"/>
            <a:ext cx="1095238" cy="50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91428" y="3831365"/>
            <a:ext cx="1019047" cy="48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67305" y="4746625"/>
            <a:ext cx="103822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158355" y="4687570"/>
            <a:ext cx="262826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815238" y="5604171"/>
            <a:ext cx="3695238" cy="51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6"/>
          <a:stretch>
            <a:fillRect/>
          </a:stretch>
        </p:blipFill>
        <p:spPr>
          <a:xfrm>
            <a:off x="720090" y="685165"/>
            <a:ext cx="10150475" cy="598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8095" y="4023480"/>
            <a:ext cx="4542857" cy="524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887" t="8885" r="-225"/>
          <a:stretch>
            <a:fillRect/>
          </a:stretch>
        </p:blipFill>
        <p:spPr>
          <a:xfrm>
            <a:off x="2827655" y="4752340"/>
            <a:ext cx="475678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5805805" y="3175635"/>
            <a:ext cx="205105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956" t="8885" r="-225"/>
          <a:stretch>
            <a:fillRect/>
          </a:stretch>
        </p:blipFill>
        <p:spPr>
          <a:xfrm>
            <a:off x="2115820" y="819150"/>
            <a:ext cx="870839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2024-01-06T12:59:36Z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