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385" y="2861310"/>
            <a:ext cx="11160000" cy="81327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56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52841" y="1239492"/>
            <a:ext cx="320814" cy="365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9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75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7759" y="1257148"/>
            <a:ext cx="370655" cy="389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85279" y="2141108"/>
            <a:ext cx="294623" cy="389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85279" y="3034574"/>
            <a:ext cx="294623" cy="389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37945" y="3918585"/>
            <a:ext cx="486410" cy="534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37759" y="5695960"/>
            <a:ext cx="370655" cy="389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38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8895" y="2131024"/>
            <a:ext cx="306909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1357" y="3755414"/>
            <a:ext cx="333216" cy="36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68895" y="5388585"/>
            <a:ext cx="306909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9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276900"/>
            <a:ext cx="428571" cy="390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3049135"/>
            <a:ext cx="342857" cy="381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24761" y="2191837"/>
            <a:ext cx="333333" cy="390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19" y="4831641"/>
            <a:ext cx="438095" cy="390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91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7154" y="1194222"/>
            <a:ext cx="346292" cy="373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7154" y="2838666"/>
            <a:ext cx="346292" cy="373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4912" y="4492000"/>
            <a:ext cx="319654" cy="364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8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24761" y="4011021"/>
            <a:ext cx="333333" cy="390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05714" y="4897005"/>
            <a:ext cx="380952" cy="390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8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315682"/>
            <a:ext cx="428571" cy="391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86666" y="3072282"/>
            <a:ext cx="371428" cy="410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7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22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61006" y="2165204"/>
            <a:ext cx="334361" cy="369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34810" y="3779034"/>
            <a:ext cx="385801" cy="351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03397" y="5384280"/>
            <a:ext cx="342934" cy="351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37</cp:revision>
  <dcterms:created xsi:type="dcterms:W3CDTF">2015-09-16T06:52:00Z</dcterms:created>
  <dcterms:modified xsi:type="dcterms:W3CDTF">2024-01-05T03:17:37Z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