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4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67"/>
        <p:guide pos="389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5620" y="2961640"/>
            <a:ext cx="11160000" cy="58584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520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58614" y="1222094"/>
            <a:ext cx="265404" cy="328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66420" y="1941118"/>
            <a:ext cx="312240" cy="328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43002" y="3379164"/>
            <a:ext cx="304434" cy="343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11778" y="4832841"/>
            <a:ext cx="366882" cy="3204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58614" y="5544048"/>
            <a:ext cx="281016" cy="328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856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066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75199" y="2772546"/>
            <a:ext cx="314495" cy="3671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94765" y="3493135"/>
            <a:ext cx="394970" cy="450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22783" y="4380801"/>
            <a:ext cx="410591" cy="3671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57727" y="5184928"/>
            <a:ext cx="340703" cy="384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57727" y="5989056"/>
            <a:ext cx="340703" cy="384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6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6709410" y="3242310"/>
            <a:ext cx="991235" cy="755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929523" y="4851276"/>
            <a:ext cx="876190" cy="4098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310476" y="4670180"/>
            <a:ext cx="1085714" cy="5909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6138" t="8885" r="3567"/>
          <a:stretch>
            <a:fillRect/>
          </a:stretch>
        </p:blipFill>
        <p:spPr>
          <a:xfrm>
            <a:off x="3063240" y="3070860"/>
            <a:ext cx="2215515" cy="1276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7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900952" y="1362738"/>
            <a:ext cx="1361904" cy="6004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367619" y="2611193"/>
            <a:ext cx="990476" cy="6004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rcRect l="6138" t="8885" r="3567"/>
          <a:stretch>
            <a:fillRect/>
          </a:stretch>
        </p:blipFill>
        <p:spPr>
          <a:xfrm>
            <a:off x="3175000" y="2273300"/>
            <a:ext cx="2621915" cy="12763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rcRect l="6138" t="8885" r="3567"/>
          <a:stretch>
            <a:fillRect/>
          </a:stretch>
        </p:blipFill>
        <p:spPr>
          <a:xfrm>
            <a:off x="1452880" y="3549650"/>
            <a:ext cx="1950085" cy="12763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rcRect l="6138" t="8885" r="3567"/>
          <a:stretch>
            <a:fillRect/>
          </a:stretch>
        </p:blipFill>
        <p:spPr>
          <a:xfrm>
            <a:off x="4473575" y="3530600"/>
            <a:ext cx="2175510" cy="1276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2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05714" y="2125027"/>
            <a:ext cx="371428" cy="4002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4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58095" y="1286663"/>
            <a:ext cx="342857" cy="390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741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20367" y="1175402"/>
            <a:ext cx="360220" cy="388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92658" y="4568532"/>
            <a:ext cx="424875" cy="3790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240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4434" t="8885" r="3535"/>
          <a:stretch>
            <a:fillRect/>
          </a:stretch>
        </p:blipFill>
        <p:spPr>
          <a:xfrm>
            <a:off x="4090035" y="1863090"/>
            <a:ext cx="2030730" cy="12763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 l="4434" t="8885" r="3535"/>
          <a:stretch>
            <a:fillRect/>
          </a:stretch>
        </p:blipFill>
        <p:spPr>
          <a:xfrm>
            <a:off x="6087110" y="3659505"/>
            <a:ext cx="2140585" cy="12763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rcRect l="4434" t="8885" r="3535"/>
          <a:stretch>
            <a:fillRect/>
          </a:stretch>
        </p:blipFill>
        <p:spPr>
          <a:xfrm>
            <a:off x="3169920" y="5455920"/>
            <a:ext cx="1806575" cy="1276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5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9377142" y="1086423"/>
            <a:ext cx="1380953" cy="6007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605714" y="3193721"/>
            <a:ext cx="1609523" cy="6102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948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39</cp:revision>
  <dcterms:created xsi:type="dcterms:W3CDTF">2015-09-16T06:52:00Z</dcterms:created>
  <dcterms:modified xsi:type="dcterms:W3CDTF">2024-01-05T05:07:28Z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