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88" r:id="rId12"/>
    <p:sldId id="366" r:id="rId13"/>
    <p:sldId id="389" r:id="rId14"/>
    <p:sldId id="364" r:id="rId15"/>
    <p:sldId id="393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2808605"/>
            <a:ext cx="11160000" cy="670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6" r="1166"/>
          <a:stretch>
            <a:fillRect/>
          </a:stretch>
        </p:blipFill>
        <p:spPr>
          <a:xfrm>
            <a:off x="515620" y="1356360"/>
            <a:ext cx="11160000" cy="414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770" y="3201035"/>
            <a:ext cx="10424160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1" b="39014"/>
          <a:stretch>
            <a:fillRect/>
          </a:stretch>
        </p:blipFill>
        <p:spPr>
          <a:xfrm>
            <a:off x="720090" y="972185"/>
            <a:ext cx="10920095" cy="548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980440"/>
            <a:ext cx="10800000" cy="33888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0"/>
          <a:stretch>
            <a:fillRect/>
          </a:stretch>
        </p:blipFill>
        <p:spPr>
          <a:xfrm>
            <a:off x="720090" y="2622550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11841" r="3304"/>
          <a:stretch>
            <a:fillRect/>
          </a:stretch>
        </p:blipFill>
        <p:spPr>
          <a:xfrm>
            <a:off x="3431540" y="3550920"/>
            <a:ext cx="3145790" cy="1390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1841" r="3304"/>
          <a:stretch>
            <a:fillRect/>
          </a:stretch>
        </p:blipFill>
        <p:spPr>
          <a:xfrm>
            <a:off x="6350635" y="4725035"/>
            <a:ext cx="2717800" cy="13900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064023" y="764540"/>
            <a:ext cx="8208735" cy="160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7"/>
          <a:stretch>
            <a:fillRect/>
          </a:stretch>
        </p:blipFill>
        <p:spPr>
          <a:xfrm>
            <a:off x="720090" y="1136835"/>
            <a:ext cx="10800080" cy="308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703705" y="3207385"/>
            <a:ext cx="2967990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22232" r="10579" b="13854"/>
          <a:stretch>
            <a:fillRect/>
          </a:stretch>
        </p:blipFill>
        <p:spPr>
          <a:xfrm>
            <a:off x="8798560" y="1052830"/>
            <a:ext cx="2413000" cy="100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164207"/>
            <a:ext cx="342857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8000"/>
            <a:ext cx="9306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8073" y="956288"/>
            <a:ext cx="295450" cy="33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1659" y="2402450"/>
            <a:ext cx="320071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1659" y="4571694"/>
            <a:ext cx="320071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6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73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3333" y="1048238"/>
            <a:ext cx="1257142" cy="6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1334130"/>
            <a:ext cx="1209523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380" y="611505"/>
            <a:ext cx="2042160" cy="1576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850" y="2640965"/>
            <a:ext cx="1748155" cy="15767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840" y="2640330"/>
            <a:ext cx="3338195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0000" y="1238767"/>
            <a:ext cx="1095238" cy="6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77142" y="1524590"/>
            <a:ext cx="323809" cy="31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58340" y="2439035"/>
            <a:ext cx="1200150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81904" y="3935027"/>
            <a:ext cx="333333" cy="31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58340" y="4859020"/>
            <a:ext cx="120015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240" y="791845"/>
            <a:ext cx="3467735" cy="15767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5565" y="3202305"/>
            <a:ext cx="2000885" cy="15767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285" y="3202305"/>
            <a:ext cx="2206625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2" grpId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0" y="3736790"/>
            <a:ext cx="10800000" cy="109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3005" y="3856355"/>
            <a:ext cx="1874520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9725" y="3919855"/>
            <a:ext cx="876300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2919063"/>
            <a:ext cx="1485714" cy="59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2919063"/>
            <a:ext cx="552380" cy="59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67619" y="2919063"/>
            <a:ext cx="1161905" cy="59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" b="48644"/>
          <a:stretch>
            <a:fillRect/>
          </a:stretch>
        </p:blipFill>
        <p:spPr>
          <a:xfrm>
            <a:off x="720090" y="972185"/>
            <a:ext cx="11136630" cy="432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70" y="3060700"/>
            <a:ext cx="10424160" cy="224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