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7" r:id="rId4"/>
    <p:sldId id="386" r:id="rId5"/>
    <p:sldId id="385" r:id="rId6"/>
    <p:sldId id="384" r:id="rId7"/>
    <p:sldId id="383" r:id="rId8"/>
    <p:sldId id="382" r:id="rId9"/>
    <p:sldId id="380" r:id="rId10"/>
    <p:sldId id="411" r:id="rId11"/>
    <p:sldId id="379" r:id="rId12"/>
    <p:sldId id="378" r:id="rId13"/>
    <p:sldId id="377" r:id="rId14"/>
    <p:sldId id="376" r:id="rId15"/>
    <p:sldId id="375" r:id="rId16"/>
    <p:sldId id="373" r:id="rId17"/>
    <p:sldId id="372" r:id="rId18"/>
    <p:sldId id="413" r:id="rId19"/>
    <p:sldId id="371" r:id="rId20"/>
    <p:sldId id="370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4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1265" y="2769870"/>
            <a:ext cx="5113655" cy="568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641800"/>
            <a:ext cx="10800000" cy="4135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610" y="4072255"/>
            <a:ext cx="7948295" cy="2572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l="6575" r="3304" b="1677"/>
          <a:stretch>
            <a:fillRect/>
          </a:stretch>
        </p:blipFill>
        <p:spPr>
          <a:xfrm>
            <a:off x="1739265" y="1736090"/>
            <a:ext cx="2241550" cy="9906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 l="6575" r="3304" b="1677"/>
          <a:stretch>
            <a:fillRect/>
          </a:stretch>
        </p:blipFill>
        <p:spPr>
          <a:xfrm>
            <a:off x="4166870" y="1736090"/>
            <a:ext cx="2746375" cy="9906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 l="6575" r="3304" b="1677"/>
          <a:stretch>
            <a:fillRect/>
          </a:stretch>
        </p:blipFill>
        <p:spPr>
          <a:xfrm>
            <a:off x="3980815" y="2933700"/>
            <a:ext cx="2981960" cy="101346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l="6575" r="3304" b="1677"/>
          <a:stretch>
            <a:fillRect/>
          </a:stretch>
        </p:blipFill>
        <p:spPr>
          <a:xfrm>
            <a:off x="7186295" y="2933700"/>
            <a:ext cx="1481455" cy="101346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rcRect l="6575" r="3304" b="1677"/>
          <a:stretch>
            <a:fillRect/>
          </a:stretch>
        </p:blipFill>
        <p:spPr>
          <a:xfrm>
            <a:off x="8846820" y="2933700"/>
            <a:ext cx="2315845" cy="1013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0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15238" y="2534636"/>
            <a:ext cx="666666" cy="419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2919095" y="4297045"/>
            <a:ext cx="2118995" cy="1013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00" y="819600"/>
            <a:ext cx="10065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4579620" y="857885"/>
            <a:ext cx="3782695" cy="10134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5433695" y="2769870"/>
            <a:ext cx="3401695" cy="10318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3564890" y="4709160"/>
            <a:ext cx="2173605" cy="103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5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1431290" y="3039110"/>
            <a:ext cx="9745345" cy="10318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1431290" y="5106035"/>
            <a:ext cx="9745345" cy="103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69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750" y="1895290"/>
            <a:ext cx="10800000" cy="1276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 l="6575" r="3304" b="1677"/>
          <a:stretch>
            <a:fillRect/>
          </a:stretch>
        </p:blipFill>
        <p:spPr>
          <a:xfrm>
            <a:off x="878840" y="2041525"/>
            <a:ext cx="9745345" cy="106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0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2803" y="2026402"/>
            <a:ext cx="1349104" cy="540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97302" y="2279110"/>
            <a:ext cx="774647" cy="287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321517" y="4736478"/>
            <a:ext cx="844278" cy="548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321517" y="5869307"/>
            <a:ext cx="809462" cy="548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167505" y="5683885"/>
            <a:ext cx="425450" cy="734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698630" y="6130729"/>
            <a:ext cx="687608" cy="287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6673215" y="1807210"/>
            <a:ext cx="2118995" cy="1031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575" r="3304" b="1677"/>
          <a:stretch>
            <a:fillRect/>
          </a:stretch>
        </p:blipFill>
        <p:spPr>
          <a:xfrm>
            <a:off x="4592320" y="4495165"/>
            <a:ext cx="2717165" cy="106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2" grpId="0" animBg="1"/>
      <p:bldP spid="13" grpId="0" bldLvl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" b="35980"/>
          <a:stretch>
            <a:fillRect/>
          </a:stretch>
        </p:blipFill>
        <p:spPr>
          <a:xfrm>
            <a:off x="567690" y="730885"/>
            <a:ext cx="11144885" cy="471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auto">
          <a:xfrm>
            <a:off x="2604092" y="1908812"/>
            <a:ext cx="809462" cy="548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x</a:t>
            </a:r>
            <a:endParaRPr lang="en-US" altLang="zh-CN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2604092" y="3704592"/>
            <a:ext cx="809462" cy="548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x</a:t>
            </a:r>
            <a:endParaRPr lang="en-US" altLang="zh-CN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93492" y="4570732"/>
            <a:ext cx="809462" cy="548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x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994" r="4006" b="-190"/>
          <a:stretch>
            <a:fillRect/>
          </a:stretch>
        </p:blipFill>
        <p:spPr>
          <a:xfrm>
            <a:off x="847090" y="818515"/>
            <a:ext cx="10713085" cy="25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66" b="74413"/>
          <a:stretch>
            <a:fillRect/>
          </a:stretch>
        </p:blipFill>
        <p:spPr>
          <a:xfrm>
            <a:off x="847090" y="3410585"/>
            <a:ext cx="10505440" cy="1818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6373452" y="2555242"/>
            <a:ext cx="809462" cy="548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x</a:t>
            </a:r>
            <a:endParaRPr lang="en-US" altLang="zh-CN"/>
          </a:p>
        </p:txBody>
      </p:sp>
      <p:sp useBgFill="1">
        <p:nvSpPr>
          <p:cNvPr id="4" name="矩形 3"/>
          <p:cNvSpPr/>
          <p:nvPr/>
        </p:nvSpPr>
        <p:spPr bwMode="auto">
          <a:xfrm>
            <a:off x="4266522" y="3505837"/>
            <a:ext cx="809462" cy="548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x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60"/>
          <a:stretch>
            <a:fillRect/>
          </a:stretch>
        </p:blipFill>
        <p:spPr>
          <a:xfrm>
            <a:off x="745490" y="1409885"/>
            <a:ext cx="9043670" cy="4230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700" y="806900"/>
            <a:ext cx="10031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91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3648" y="2275988"/>
            <a:ext cx="396683" cy="362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9519" y="3821775"/>
            <a:ext cx="336318" cy="371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3648" y="5376197"/>
            <a:ext cx="396683" cy="354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5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00" y="756100"/>
            <a:ext cx="9805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4430" y="946150"/>
            <a:ext cx="544195" cy="485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9355" y="3817620"/>
            <a:ext cx="461010" cy="50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700" y="730700"/>
            <a:ext cx="7995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116" y="921288"/>
            <a:ext cx="253835" cy="289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9861" y="3476582"/>
            <a:ext cx="324345" cy="289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72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11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575" t="3768" r="3304" b="1677"/>
          <a:stretch>
            <a:fillRect/>
          </a:stretch>
        </p:blipFill>
        <p:spPr>
          <a:xfrm>
            <a:off x="4014470" y="807720"/>
            <a:ext cx="6508750" cy="116332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rcRect l="6575" t="3768" r="3304" b="1677"/>
          <a:stretch>
            <a:fillRect/>
          </a:stretch>
        </p:blipFill>
        <p:spPr>
          <a:xfrm>
            <a:off x="720090" y="1971040"/>
            <a:ext cx="9802495" cy="116332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/>
          <a:srcRect l="6575" t="3768" r="3304" b="1677"/>
          <a:stretch>
            <a:fillRect/>
          </a:stretch>
        </p:blipFill>
        <p:spPr>
          <a:xfrm>
            <a:off x="720090" y="3065780"/>
            <a:ext cx="9802495" cy="116332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/>
          <a:srcRect l="6575" t="3768" r="3304" b="1677"/>
          <a:stretch>
            <a:fillRect/>
          </a:stretch>
        </p:blipFill>
        <p:spPr>
          <a:xfrm>
            <a:off x="720725" y="4229100"/>
            <a:ext cx="9802495" cy="116332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/>
          <a:srcRect l="6575" t="3768" r="3304" b="1677"/>
          <a:stretch>
            <a:fillRect/>
          </a:stretch>
        </p:blipFill>
        <p:spPr>
          <a:xfrm>
            <a:off x="720090" y="5392420"/>
            <a:ext cx="9802495" cy="1163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1182046"/>
            <a:ext cx="352380" cy="391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2881509"/>
            <a:ext cx="380952" cy="410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34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909" y="1941192"/>
            <a:ext cx="283636" cy="330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909" y="4068689"/>
            <a:ext cx="283636" cy="330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17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7317" y="1141174"/>
            <a:ext cx="370421" cy="338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7317" y="4033258"/>
            <a:ext cx="370421" cy="330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1201274"/>
            <a:ext cx="352380" cy="401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" t="1716"/>
          <a:stretch>
            <a:fillRect/>
          </a:stretch>
        </p:blipFill>
        <p:spPr>
          <a:xfrm>
            <a:off x="839470" y="692785"/>
            <a:ext cx="9043035" cy="3637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" b="3952"/>
          <a:stretch>
            <a:fillRect/>
          </a:stretch>
        </p:blipFill>
        <p:spPr>
          <a:xfrm>
            <a:off x="839470" y="3917315"/>
            <a:ext cx="9073515" cy="2824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" b="40891"/>
          <a:stretch>
            <a:fillRect/>
          </a:stretch>
        </p:blipFill>
        <p:spPr>
          <a:xfrm>
            <a:off x="708025" y="730885"/>
            <a:ext cx="10776585" cy="3321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42" r="42221"/>
          <a:stretch>
            <a:fillRect/>
          </a:stretch>
        </p:blipFill>
        <p:spPr>
          <a:xfrm>
            <a:off x="3234690" y="4051935"/>
            <a:ext cx="4843145" cy="2706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rcRect l="6575" r="3304" b="1677"/>
          <a:stretch>
            <a:fillRect/>
          </a:stretch>
        </p:blipFill>
        <p:spPr>
          <a:xfrm>
            <a:off x="4307205" y="782320"/>
            <a:ext cx="2698115" cy="10858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rcRect l="6575" r="3304" b="1677"/>
          <a:stretch>
            <a:fillRect/>
          </a:stretch>
        </p:blipFill>
        <p:spPr>
          <a:xfrm>
            <a:off x="1424305" y="2853690"/>
            <a:ext cx="2106930" cy="10858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 l="6575" r="3304" b="1677"/>
          <a:stretch>
            <a:fillRect/>
          </a:stretch>
        </p:blipFill>
        <p:spPr>
          <a:xfrm>
            <a:off x="3736975" y="2853690"/>
            <a:ext cx="1483360" cy="10858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rcRect l="6575" r="3304" b="1677"/>
          <a:stretch>
            <a:fillRect/>
          </a:stretch>
        </p:blipFill>
        <p:spPr>
          <a:xfrm>
            <a:off x="5422900" y="2853690"/>
            <a:ext cx="1806575" cy="108585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rcRect l="6575" r="3304" b="1677"/>
          <a:stretch>
            <a:fillRect/>
          </a:stretch>
        </p:blipFill>
        <p:spPr>
          <a:xfrm>
            <a:off x="7414895" y="2853690"/>
            <a:ext cx="2327910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52" r="2217"/>
          <a:stretch>
            <a:fillRect/>
          </a:stretch>
        </p:blipFill>
        <p:spPr>
          <a:xfrm>
            <a:off x="666750" y="748030"/>
            <a:ext cx="10560685" cy="2081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8175" y="3115310"/>
            <a:ext cx="3295650" cy="340042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rcRect l="6575" r="3304" b="1677"/>
          <a:stretch>
            <a:fillRect/>
          </a:stretch>
        </p:blipFill>
        <p:spPr>
          <a:xfrm>
            <a:off x="4170680" y="640715"/>
            <a:ext cx="2115820" cy="990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6575" r="3304" b="1677"/>
          <a:stretch>
            <a:fillRect/>
          </a:stretch>
        </p:blipFill>
        <p:spPr>
          <a:xfrm>
            <a:off x="6582410" y="640715"/>
            <a:ext cx="2589530" cy="990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6575" r="3304" b="1677"/>
          <a:stretch>
            <a:fillRect/>
          </a:stretch>
        </p:blipFill>
        <p:spPr>
          <a:xfrm>
            <a:off x="1375410" y="1853565"/>
            <a:ext cx="3241675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WPS 演示</Application>
  <PresentationFormat>宽屏</PresentationFormat>
  <Paragraphs>10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41</cp:revision>
  <dcterms:created xsi:type="dcterms:W3CDTF">2015-09-16T06:52:00Z</dcterms:created>
  <dcterms:modified xsi:type="dcterms:W3CDTF">2024-01-06T13:12:32Z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