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9" r:id="rId4"/>
    <p:sldId id="367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974340"/>
            <a:ext cx="5956935" cy="536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9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714" y="2717968"/>
            <a:ext cx="200000" cy="200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15238" y="2717968"/>
            <a:ext cx="200000" cy="200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24761" y="2717968"/>
            <a:ext cx="190476" cy="200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15238" y="2717968"/>
            <a:ext cx="209523" cy="200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43809" y="2717968"/>
            <a:ext cx="152380" cy="200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825" y="1472565"/>
            <a:ext cx="1435735" cy="114998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533590"/>
            <a:ext cx="10800000" cy="2367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524441" y="4096889"/>
            <a:ext cx="190476" cy="143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24441" y="4488335"/>
            <a:ext cx="190476" cy="143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48435" y="4709795"/>
            <a:ext cx="401955" cy="33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524441" y="5261678"/>
            <a:ext cx="190476" cy="143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448250" y="5548102"/>
            <a:ext cx="323809" cy="267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0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0000" y="1515550"/>
            <a:ext cx="228571" cy="209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00952" y="2297501"/>
            <a:ext cx="257142" cy="209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170" y="3106870"/>
            <a:ext cx="10800000" cy="2301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495931" y="3154611"/>
            <a:ext cx="209523" cy="210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86408" y="3937566"/>
            <a:ext cx="219047" cy="210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67360" y="4720522"/>
            <a:ext cx="247619" cy="200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2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9523" y="2623233"/>
            <a:ext cx="209523" cy="200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96190" y="2623233"/>
            <a:ext cx="247619" cy="200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62857" y="2613688"/>
            <a:ext cx="219047" cy="219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48571" y="2623233"/>
            <a:ext cx="228572" cy="200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3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9523" y="1458124"/>
            <a:ext cx="209523" cy="209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00952" y="1848931"/>
            <a:ext cx="257142" cy="209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0000" y="2630543"/>
            <a:ext cx="228571" cy="209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00952" y="3021349"/>
            <a:ext cx="257142" cy="200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29523" y="3402624"/>
            <a:ext cx="209523" cy="209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39</cp:revision>
  <dcterms:created xsi:type="dcterms:W3CDTF">2015-09-16T06:52:00Z</dcterms:created>
  <dcterms:modified xsi:type="dcterms:W3CDTF">2024-01-06T05:20:29Z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