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5510" y="2564765"/>
            <a:ext cx="10380980" cy="8832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4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7782" y="3266634"/>
            <a:ext cx="374413" cy="393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4584" y="4193853"/>
            <a:ext cx="299531" cy="393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4275" y="5062855"/>
            <a:ext cx="622935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7782" y="6067024"/>
            <a:ext cx="374413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9145" y="3613150"/>
            <a:ext cx="1075690" cy="894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0" r="-154"/>
          <a:stretch>
            <a:fillRect/>
          </a:stretch>
        </p:blipFill>
        <p:spPr>
          <a:xfrm>
            <a:off x="515620" y="817245"/>
            <a:ext cx="11160000" cy="5630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94075" y="2592070"/>
            <a:ext cx="211963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66440" y="3564890"/>
            <a:ext cx="888365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37505" y="4550410"/>
            <a:ext cx="1321435" cy="59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759960" y="5558790"/>
            <a:ext cx="2420620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1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340" y="2010410"/>
            <a:ext cx="373380" cy="39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3080" y="4458926"/>
            <a:ext cx="355386" cy="316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7240" y="1061618"/>
            <a:ext cx="317460" cy="350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5685" y="4393565"/>
            <a:ext cx="530860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1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43575"/>
            <a:ext cx="371428" cy="409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2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004820"/>
            <a:ext cx="9486265" cy="13811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185" y="5255895"/>
            <a:ext cx="9486265" cy="138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5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58340" y="2155190"/>
            <a:ext cx="8535670" cy="66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48571" y="3165947"/>
            <a:ext cx="352380" cy="400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29523" y="5054650"/>
            <a:ext cx="438095" cy="400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48571" y="3106588"/>
            <a:ext cx="371428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91428" y="5012470"/>
            <a:ext cx="390476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42</cp:revision>
  <dcterms:created xsi:type="dcterms:W3CDTF">2015-09-16T06:52:00Z</dcterms:created>
  <dcterms:modified xsi:type="dcterms:W3CDTF">2024-01-06T12:39:12Z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