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20" y="3052445"/>
            <a:ext cx="11160000" cy="753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7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6260" y="4704605"/>
            <a:ext cx="306330" cy="34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181559"/>
            <a:ext cx="438095" cy="39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839157"/>
            <a:ext cx="342857" cy="400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5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61805" y="3095845"/>
            <a:ext cx="305562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95694" y="3087581"/>
            <a:ext cx="346854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65570" y="6145256"/>
            <a:ext cx="346854" cy="347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40410" y="6153520"/>
            <a:ext cx="322079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193592"/>
            <a:ext cx="342857" cy="39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372268"/>
            <a:ext cx="371428" cy="409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67397"/>
            <a:ext cx="342857" cy="390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887863"/>
            <a:ext cx="342857" cy="390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10254"/>
            <a:ext cx="438095" cy="3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05714" y="2210726"/>
            <a:ext cx="342857" cy="39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3954471"/>
            <a:ext cx="380952" cy="39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8095" y="1229527"/>
            <a:ext cx="323809" cy="39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43809" y="2116568"/>
            <a:ext cx="438095" cy="39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00952" y="3871574"/>
            <a:ext cx="371428" cy="41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37</cp:revision>
  <dcterms:created xsi:type="dcterms:W3CDTF">2015-09-16T06:52:00Z</dcterms:created>
  <dcterms:modified xsi:type="dcterms:W3CDTF">2024-01-06T05:34:25Z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