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5" r:id="rId4"/>
    <p:sldId id="374" r:id="rId5"/>
    <p:sldId id="373" r:id="rId6"/>
    <p:sldId id="372" r:id="rId7"/>
    <p:sldId id="371" r:id="rId8"/>
    <p:sldId id="370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98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4990" y="2777490"/>
            <a:ext cx="6170295" cy="6991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634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027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61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105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3703320" y="5765800"/>
            <a:ext cx="3176905" cy="731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rcRect l="3991" r="6734" b="1677"/>
          <a:stretch>
            <a:fillRect/>
          </a:stretch>
        </p:blipFill>
        <p:spPr>
          <a:xfrm>
            <a:off x="3274060" y="4178300"/>
            <a:ext cx="3605530" cy="1377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982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032760" y="1076960"/>
            <a:ext cx="2875280" cy="814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rcRect l="3991" r="6734" b="1677"/>
          <a:stretch>
            <a:fillRect/>
          </a:stretch>
        </p:blipFill>
        <p:spPr>
          <a:xfrm>
            <a:off x="2667635" y="2295525"/>
            <a:ext cx="4039235" cy="9048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3991" r="6734" b="1677"/>
          <a:stretch>
            <a:fillRect/>
          </a:stretch>
        </p:blipFill>
        <p:spPr>
          <a:xfrm>
            <a:off x="2667635" y="3466465"/>
            <a:ext cx="3627755" cy="90487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rcRect l="3991" r="6734" b="1677"/>
          <a:stretch>
            <a:fillRect/>
          </a:stretch>
        </p:blipFill>
        <p:spPr>
          <a:xfrm>
            <a:off x="3079115" y="4576445"/>
            <a:ext cx="4496435" cy="90487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rcRect l="3991" r="6734" b="1677"/>
          <a:stretch>
            <a:fillRect/>
          </a:stretch>
        </p:blipFill>
        <p:spPr>
          <a:xfrm>
            <a:off x="3079115" y="5741670"/>
            <a:ext cx="4991735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9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rcRect l="3991" r="6734" b="1677"/>
          <a:stretch>
            <a:fillRect/>
          </a:stretch>
        </p:blipFill>
        <p:spPr>
          <a:xfrm>
            <a:off x="3987800" y="1223645"/>
            <a:ext cx="6496050" cy="9556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3991" r="6734" b="1677"/>
          <a:stretch>
            <a:fillRect/>
          </a:stretch>
        </p:blipFill>
        <p:spPr>
          <a:xfrm>
            <a:off x="3898900" y="2475865"/>
            <a:ext cx="6445885" cy="10350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 l="3991" r="6734" b="1677"/>
          <a:stretch>
            <a:fillRect/>
          </a:stretch>
        </p:blipFill>
        <p:spPr>
          <a:xfrm>
            <a:off x="3482975" y="3766185"/>
            <a:ext cx="6445885" cy="1035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5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53333" y="2229435"/>
            <a:ext cx="1076190" cy="4953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291428" y="4125113"/>
            <a:ext cx="1000000" cy="457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520000" y="4163217"/>
            <a:ext cx="971428" cy="409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3380105" y="2983230"/>
            <a:ext cx="4147185" cy="693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836025" y="2048510"/>
            <a:ext cx="985520" cy="693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2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2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96190" y="1153019"/>
            <a:ext cx="3657142" cy="524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396190" y="2096223"/>
            <a:ext cx="1523809" cy="504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653333" y="2124805"/>
            <a:ext cx="1085713" cy="4668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462530" y="2925445"/>
            <a:ext cx="4123690" cy="647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920240" y="3992245"/>
            <a:ext cx="5914390" cy="523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0" r="357"/>
          <a:stretch>
            <a:fillRect/>
          </a:stretch>
        </p:blipFill>
        <p:spPr>
          <a:xfrm>
            <a:off x="779780" y="655955"/>
            <a:ext cx="10098405" cy="5394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780" y="5753735"/>
            <a:ext cx="10257790" cy="967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6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63165" y="3384550"/>
            <a:ext cx="6657340" cy="742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920105" y="5511165"/>
            <a:ext cx="4531360" cy="486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53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63165" y="2976880"/>
            <a:ext cx="4161790" cy="662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rcRect l="3991" r="6734" b="1677"/>
          <a:stretch>
            <a:fillRect/>
          </a:stretch>
        </p:blipFill>
        <p:spPr>
          <a:xfrm>
            <a:off x="1958340" y="3787140"/>
            <a:ext cx="9297670" cy="1377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38</cp:revision>
  <dcterms:created xsi:type="dcterms:W3CDTF">2015-09-16T06:52:00Z</dcterms:created>
  <dcterms:modified xsi:type="dcterms:W3CDTF">2024-01-05T05:57:53Z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