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7875" y="2710815"/>
            <a:ext cx="7963535" cy="6483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7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91428" y="3059872"/>
            <a:ext cx="1847619" cy="600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86666" y="3059872"/>
            <a:ext cx="1476190" cy="600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10476" y="5004740"/>
            <a:ext cx="1352380" cy="600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8885" r="-225"/>
          <a:stretch>
            <a:fillRect/>
          </a:stretch>
        </p:blipFill>
        <p:spPr>
          <a:xfrm>
            <a:off x="2891155" y="4666615"/>
            <a:ext cx="1980565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61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53309" y="1980707"/>
            <a:ext cx="922628" cy="584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51971" y="1980707"/>
            <a:ext cx="1289796" cy="584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53548" y="3894422"/>
            <a:ext cx="1553405" cy="593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875915" y="5742940"/>
            <a:ext cx="1760220" cy="726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3610" y="1510665"/>
            <a:ext cx="2435860" cy="140081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1640" y="3432810"/>
            <a:ext cx="2435860" cy="14008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l="1147" b="1677"/>
          <a:stretch>
            <a:fillRect/>
          </a:stretch>
        </p:blipFill>
        <p:spPr>
          <a:xfrm>
            <a:off x="5807710" y="5363845"/>
            <a:ext cx="2407920" cy="1377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6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3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80240" y="1388842"/>
            <a:ext cx="1836300" cy="596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98942" y="1388842"/>
            <a:ext cx="1457681" cy="596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80240" y="2914105"/>
            <a:ext cx="1268372" cy="587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998942" y="2914105"/>
            <a:ext cx="1344096" cy="596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008408" y="4136210"/>
            <a:ext cx="918150" cy="596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089705" y="5661473"/>
            <a:ext cx="1296768" cy="587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l="1147" t="15911" r="617" b="1677"/>
          <a:stretch>
            <a:fillRect/>
          </a:stretch>
        </p:blipFill>
        <p:spPr>
          <a:xfrm>
            <a:off x="3503930" y="3857625"/>
            <a:ext cx="2989580" cy="11544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147" t="15911" r="617" b="1677"/>
          <a:stretch>
            <a:fillRect/>
          </a:stretch>
        </p:blipFill>
        <p:spPr>
          <a:xfrm>
            <a:off x="7481570" y="5378450"/>
            <a:ext cx="1972310" cy="1154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4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3038714"/>
            <a:ext cx="580952" cy="514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43809" y="4095882"/>
            <a:ext cx="314285" cy="266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0952" y="4724468"/>
            <a:ext cx="571428" cy="504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00952" y="5572106"/>
            <a:ext cx="571428" cy="504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6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53" b="49320"/>
          <a:stretch>
            <a:fillRect/>
          </a:stretch>
        </p:blipFill>
        <p:spPr>
          <a:xfrm>
            <a:off x="1101090" y="2940685"/>
            <a:ext cx="10827385" cy="272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30" r="888"/>
          <a:stretch>
            <a:fillRect/>
          </a:stretch>
        </p:blipFill>
        <p:spPr>
          <a:xfrm>
            <a:off x="1139190" y="961390"/>
            <a:ext cx="10704195" cy="262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09" b="69529"/>
          <a:stretch>
            <a:fillRect/>
          </a:stretch>
        </p:blipFill>
        <p:spPr>
          <a:xfrm>
            <a:off x="821690" y="3689985"/>
            <a:ext cx="11160000" cy="2262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7625" y="3886835"/>
            <a:ext cx="556895" cy="56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1330" y="4703445"/>
            <a:ext cx="8084185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5" r="2491"/>
          <a:stretch>
            <a:fillRect/>
          </a:stretch>
        </p:blipFill>
        <p:spPr>
          <a:xfrm>
            <a:off x="516255" y="871855"/>
            <a:ext cx="11160000" cy="5440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29030" y="1174750"/>
            <a:ext cx="556895" cy="56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395" y="1986280"/>
            <a:ext cx="7963535" cy="110236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auto">
          <a:xfrm>
            <a:off x="1036955" y="3406775"/>
            <a:ext cx="556895" cy="56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0625" y="4221480"/>
            <a:ext cx="9079865" cy="2179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5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auto">
          <a:xfrm>
            <a:off x="1275080" y="1054100"/>
            <a:ext cx="556895" cy="56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4940" y="1939925"/>
            <a:ext cx="9182735" cy="123952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auto">
          <a:xfrm>
            <a:off x="1135380" y="3257550"/>
            <a:ext cx="556895" cy="56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4940" y="3985895"/>
            <a:ext cx="8622665" cy="1254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0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58095" y="3049467"/>
            <a:ext cx="580952" cy="590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96190" y="3049467"/>
            <a:ext cx="580952" cy="590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81904" y="3973845"/>
            <a:ext cx="342857" cy="390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20000" y="3973845"/>
            <a:ext cx="428571" cy="390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596190" y="3973845"/>
            <a:ext cx="371428" cy="390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15238" y="4974460"/>
            <a:ext cx="590476" cy="600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824761" y="4974460"/>
            <a:ext cx="590477" cy="600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110476" y="5898837"/>
            <a:ext cx="304761" cy="390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091428" y="5889308"/>
            <a:ext cx="371428" cy="409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634285" y="5898837"/>
            <a:ext cx="314285" cy="390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05714" y="1181974"/>
            <a:ext cx="580952" cy="601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62857" y="1181974"/>
            <a:ext cx="580952" cy="601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29523" y="2107772"/>
            <a:ext cx="295238" cy="391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86666" y="2107772"/>
            <a:ext cx="123809" cy="391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672380" y="2107772"/>
            <a:ext cx="361904" cy="391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186666" y="3014481"/>
            <a:ext cx="590476" cy="601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796190" y="3014481"/>
            <a:ext cx="580952" cy="601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110476" y="3949823"/>
            <a:ext cx="361904" cy="391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100952" y="3949823"/>
            <a:ext cx="304761" cy="40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596190" y="3940279"/>
            <a:ext cx="400000" cy="410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2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WPS_1682389762</cp:lastModifiedBy>
  <cp:revision>46</cp:revision>
  <dcterms:created xsi:type="dcterms:W3CDTF">2015-09-16T06:52:00Z</dcterms:created>
  <dcterms:modified xsi:type="dcterms:W3CDTF">2024-01-05T05:14:14Z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