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9" r:id="rId4"/>
    <p:sldId id="367" r:id="rId5"/>
    <p:sldId id="365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9675" y="2919730"/>
            <a:ext cx="7692390" cy="8121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9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761" y="2506061"/>
            <a:ext cx="209523" cy="200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39047" y="2506061"/>
            <a:ext cx="200000" cy="200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53333" y="2506061"/>
            <a:ext cx="200000" cy="200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67619" y="2506061"/>
            <a:ext cx="190476" cy="200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72380" y="2506061"/>
            <a:ext cx="209523" cy="200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405714" y="2506061"/>
            <a:ext cx="152380" cy="200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156400"/>
            <a:ext cx="10800000" cy="2480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495870" y="3709847"/>
            <a:ext cx="257142" cy="2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24441" y="4110620"/>
            <a:ext cx="209523" cy="2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24441" y="4511393"/>
            <a:ext cx="209523" cy="2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495870" y="4921708"/>
            <a:ext cx="257142" cy="2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514917" y="5332022"/>
            <a:ext cx="219047" cy="2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2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2768127"/>
            <a:ext cx="190476" cy="200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96190" y="2768127"/>
            <a:ext cx="142857" cy="200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48571" y="2768127"/>
            <a:ext cx="209523" cy="200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29523" y="2768127"/>
            <a:ext cx="200001" cy="210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00952" y="2768127"/>
            <a:ext cx="200000" cy="210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00" y="3232600"/>
            <a:ext cx="10800000" cy="2867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276985" y="3713480"/>
            <a:ext cx="298450" cy="28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86510" y="4123055"/>
            <a:ext cx="285750" cy="28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57935" y="4523105"/>
            <a:ext cx="350520" cy="28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86510" y="4932680"/>
            <a:ext cx="285750" cy="28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57935" y="5342255"/>
            <a:ext cx="350520" cy="28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41800"/>
            <a:ext cx="10800000" cy="2923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5870" y="1224491"/>
            <a:ext cx="257142" cy="210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14917" y="2036438"/>
            <a:ext cx="219047" cy="210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70" y="3564705"/>
            <a:ext cx="10800000" cy="3225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378460" y="3631508"/>
            <a:ext cx="257142" cy="209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07031" y="5234797"/>
            <a:ext cx="219047" cy="209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38</cp:revision>
  <dcterms:created xsi:type="dcterms:W3CDTF">2015-09-16T06:52:00Z</dcterms:created>
  <dcterms:modified xsi:type="dcterms:W3CDTF">2024-01-06T05:29:27Z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