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7" r:id="rId5"/>
    <p:sldId id="365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5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7185" y="3065780"/>
            <a:ext cx="6274435" cy="6108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9047" y="1735040"/>
            <a:ext cx="209523" cy="200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9047" y="2173788"/>
            <a:ext cx="209523" cy="209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0476" y="2612536"/>
            <a:ext cx="257142" cy="209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9047" y="3051284"/>
            <a:ext cx="209523" cy="209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9523" y="3490032"/>
            <a:ext cx="219047" cy="219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76490"/>
            <a:ext cx="10800000" cy="2230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951990" y="5755640"/>
            <a:ext cx="459740" cy="25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063365" y="5691505"/>
            <a:ext cx="45974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65215" y="5699760"/>
            <a:ext cx="45974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335010" y="5699760"/>
            <a:ext cx="45974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485755" y="5699760"/>
            <a:ext cx="45974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10200640" y="836295"/>
            <a:ext cx="901065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1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0476" y="1592618"/>
            <a:ext cx="257142" cy="21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9047" y="2471032"/>
            <a:ext cx="209523" cy="21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" r="5427"/>
          <a:stretch>
            <a:fillRect/>
          </a:stretch>
        </p:blipFill>
        <p:spPr>
          <a:xfrm>
            <a:off x="1210310" y="3284855"/>
            <a:ext cx="10213975" cy="258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48435" y="3320415"/>
            <a:ext cx="278765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9075" y="4178935"/>
            <a:ext cx="339725" cy="31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8435" y="5052695"/>
            <a:ext cx="339725" cy="31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5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2920781"/>
            <a:ext cx="1371428" cy="315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76955" y="2921000"/>
            <a:ext cx="1362075" cy="3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77142" y="2920781"/>
            <a:ext cx="1447620" cy="315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1795" y="2893695"/>
            <a:ext cx="1735455" cy="533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2060" y="2893695"/>
            <a:ext cx="1735455" cy="53340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570"/>
            <a:ext cx="10800000" cy="2687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453515" y="3992880"/>
            <a:ext cx="339725" cy="31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53515" y="4491355"/>
            <a:ext cx="339725" cy="31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94790" y="4899025"/>
            <a:ext cx="339725" cy="31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453515" y="5368925"/>
            <a:ext cx="339725" cy="31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453515" y="5824855"/>
            <a:ext cx="339725" cy="31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056495" y="1484630"/>
            <a:ext cx="1406525" cy="1309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38</cp:revision>
  <dcterms:created xsi:type="dcterms:W3CDTF">2015-09-16T06:52:00Z</dcterms:created>
  <dcterms:modified xsi:type="dcterms:W3CDTF">2024-01-06T12:25:56Z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