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5" r:id="rId5"/>
    <p:sldId id="384" r:id="rId6"/>
    <p:sldId id="382" r:id="rId7"/>
    <p:sldId id="380" r:id="rId8"/>
    <p:sldId id="379" r:id="rId9"/>
    <p:sldId id="378" r:id="rId10"/>
    <p:sldId id="376" r:id="rId11"/>
    <p:sldId id="374" r:id="rId12"/>
    <p:sldId id="372" r:id="rId13"/>
    <p:sldId id="370" r:id="rId14"/>
    <p:sldId id="367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09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340" y="2318385"/>
            <a:ext cx="11402060" cy="201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2887064"/>
            <a:ext cx="228571" cy="21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0080" y="2639695"/>
            <a:ext cx="174815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3506364"/>
            <a:ext cx="219047" cy="20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10476" y="3392031"/>
            <a:ext cx="1580952" cy="32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62857" y="4116135"/>
            <a:ext cx="238095" cy="20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34280" y="3975735"/>
            <a:ext cx="1370965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55" y="4397190"/>
            <a:ext cx="10800000" cy="1289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399540" y="4574540"/>
            <a:ext cx="35496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63060" y="4528820"/>
            <a:ext cx="239903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36675" y="5190490"/>
            <a:ext cx="35496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4492625" y="5155565"/>
            <a:ext cx="309435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30" y="4608645"/>
            <a:ext cx="10800000" cy="210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05" y="1801495"/>
            <a:ext cx="8792845" cy="546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05" y="2871470"/>
            <a:ext cx="8792845" cy="5467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05" y="3922395"/>
            <a:ext cx="8792845" cy="5467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795" y="5066665"/>
            <a:ext cx="8839835" cy="5467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075" y="6118225"/>
            <a:ext cx="8839835" cy="54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7680"/>
            <a:ext cx="10800000" cy="294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6822" y="1232290"/>
            <a:ext cx="219047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1108" y="2072393"/>
            <a:ext cx="200000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48250" y="2501991"/>
            <a:ext cx="238095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95" y="3412305"/>
            <a:ext cx="10800000" cy="155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60" b="-873"/>
          <a:stretch>
            <a:fillRect/>
          </a:stretch>
        </p:blipFill>
        <p:spPr>
          <a:xfrm>
            <a:off x="7680325" y="2060575"/>
            <a:ext cx="4291965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270760" y="3775075"/>
            <a:ext cx="32067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07285" y="4211955"/>
            <a:ext cx="32067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0" b="-1548"/>
          <a:stretch>
            <a:fillRect/>
          </a:stretch>
        </p:blipFill>
        <p:spPr>
          <a:xfrm>
            <a:off x="1482090" y="4358640"/>
            <a:ext cx="10590530" cy="216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761" y="4472770"/>
            <a:ext cx="228571" cy="209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761" y="4891926"/>
            <a:ext cx="228571" cy="21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15333" y="5311083"/>
            <a:ext cx="190476" cy="21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5333" y="5730239"/>
            <a:ext cx="190476" cy="21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8150" y="6086475"/>
            <a:ext cx="307340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2061210" y="1438910"/>
            <a:ext cx="8605520" cy="581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720090" y="2019935"/>
            <a:ext cx="9946005" cy="5810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720725" y="2657475"/>
            <a:ext cx="9946005" cy="5810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r="2788" b="13063"/>
          <a:stretch>
            <a:fillRect/>
          </a:stretch>
        </p:blipFill>
        <p:spPr>
          <a:xfrm>
            <a:off x="720725" y="3238500"/>
            <a:ext cx="994600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2915" y="1544955"/>
            <a:ext cx="2609215" cy="161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2231347"/>
            <a:ext cx="228571" cy="219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9047" y="2937345"/>
            <a:ext cx="219047" cy="219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3652883"/>
            <a:ext cx="257142" cy="2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4349340"/>
            <a:ext cx="257142" cy="219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4807400"/>
            <a:ext cx="10800000" cy="69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712427" y="5057872"/>
            <a:ext cx="209523" cy="21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2833177"/>
            <a:ext cx="190476" cy="14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6190" y="2718643"/>
            <a:ext cx="333333" cy="27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43809" y="2833177"/>
            <a:ext cx="200000" cy="14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15238" y="2833177"/>
            <a:ext cx="200000" cy="14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10476" y="2718643"/>
            <a:ext cx="342858" cy="27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1468249"/>
            <a:ext cx="257142" cy="2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737503"/>
            <a:ext cx="228571" cy="21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3586854"/>
            <a:ext cx="266666" cy="20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75" y="4350200"/>
            <a:ext cx="10800000" cy="167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86713" y="4426672"/>
            <a:ext cx="257142" cy="21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713" y="5277429"/>
            <a:ext cx="257142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1487738"/>
            <a:ext cx="228571" cy="21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328200"/>
            <a:ext cx="228571" cy="229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0" y="2953200"/>
            <a:ext cx="10800000" cy="278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86709" y="3134526"/>
            <a:ext cx="209523" cy="21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85" y="3974354"/>
            <a:ext cx="228571" cy="2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138" y="4833269"/>
            <a:ext cx="257142" cy="209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1904" y="2248242"/>
            <a:ext cx="200000" cy="15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2562541"/>
            <a:ext cx="333333" cy="27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3105420"/>
            <a:ext cx="200000" cy="14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3524485"/>
            <a:ext cx="200000" cy="15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238" y="3838784"/>
            <a:ext cx="333333" cy="27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1486824"/>
            <a:ext cx="228571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2335330"/>
            <a:ext cx="219047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183836"/>
            <a:ext cx="228571" cy="2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1904" y="4041876"/>
            <a:ext cx="219047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067419"/>
            <a:ext cx="257142" cy="2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1907115"/>
            <a:ext cx="209523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756353"/>
            <a:ext cx="228571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605591"/>
            <a:ext cx="209523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4454828"/>
            <a:ext cx="209523" cy="21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42045"/>
            <a:ext cx="10800000" cy="89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015238" y="5305380"/>
            <a:ext cx="257142" cy="21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1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50" y="2181675"/>
            <a:ext cx="10800000" cy="237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1906270" y="1565910"/>
            <a:ext cx="1468755" cy="501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2579370" y="2203450"/>
            <a:ext cx="1390015" cy="5010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2915920" y="2821305"/>
            <a:ext cx="1627505" cy="5010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5306695" y="3434080"/>
            <a:ext cx="2564765" cy="501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2788" b="13063"/>
          <a:stretch>
            <a:fillRect/>
          </a:stretch>
        </p:blipFill>
        <p:spPr>
          <a:xfrm>
            <a:off x="3223895" y="4055745"/>
            <a:ext cx="1835785" cy="501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2024-01-06T12:12:22Z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