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4" r:id="rId4"/>
    <p:sldId id="383" r:id="rId5"/>
    <p:sldId id="382" r:id="rId6"/>
    <p:sldId id="381" r:id="rId7"/>
    <p:sldId id="380" r:id="rId8"/>
    <p:sldId id="379" r:id="rId9"/>
    <p:sldId id="378" r:id="rId10"/>
    <p:sldId id="377" r:id="rId11"/>
    <p:sldId id="375" r:id="rId12"/>
    <p:sldId id="374" r:id="rId13"/>
    <p:sldId id="373" r:id="rId14"/>
    <p:sldId id="372" r:id="rId15"/>
    <p:sldId id="371" r:id="rId16"/>
    <p:sldId id="369" r:id="rId17"/>
    <p:sldId id="368" r:id="rId18"/>
    <p:sldId id="367" r:id="rId19"/>
    <p:sldId id="366" r:id="rId20"/>
    <p:sldId id="365" r:id="rId21"/>
    <p:sldId id="364" r:id="rId22"/>
  </p:sldIdLst>
  <p:sldSz cx="12192000" cy="685800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7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6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2.png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6000" y="1965960"/>
            <a:ext cx="10800000" cy="265846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28320"/>
            <a:ext cx="10701655" cy="6203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3910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6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15238" y="1686469"/>
            <a:ext cx="809523" cy="361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15238" y="1686469"/>
            <a:ext cx="771428" cy="361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996190" y="1686469"/>
            <a:ext cx="780953" cy="371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196190" y="2953462"/>
            <a:ext cx="5819047" cy="381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43809" y="3601247"/>
            <a:ext cx="800000" cy="342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0615238" y="4287138"/>
            <a:ext cx="371428" cy="276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215238" y="4877766"/>
            <a:ext cx="409523" cy="361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225040" y="5393690"/>
            <a:ext cx="9119870" cy="50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234440" y="6041390"/>
            <a:ext cx="7776210" cy="484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2" grpId="0" animBg="1"/>
      <p:bldP spid="13" grpId="0" animBg="1"/>
      <p:bldP spid="14" grpId="0" bldLvl="0" animBg="1"/>
      <p:bldP spid="1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81040"/>
            <a:ext cx="10800000" cy="259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24965" y="2853055"/>
            <a:ext cx="9342755" cy="465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15390" y="3495675"/>
            <a:ext cx="9752330" cy="453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15390" y="4158615"/>
            <a:ext cx="1771015" cy="430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53"/>
          <a:stretch>
            <a:fillRect/>
          </a:stretch>
        </p:blipFill>
        <p:spPr>
          <a:xfrm>
            <a:off x="1487170" y="1836420"/>
            <a:ext cx="9649550" cy="1346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97015"/>
            <a:ext cx="10800000" cy="1471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78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37419" y="1408088"/>
            <a:ext cx="145295" cy="90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85240" y="2217420"/>
            <a:ext cx="287020" cy="179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52395" y="2218690"/>
            <a:ext cx="303530" cy="178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053840" y="2163445"/>
            <a:ext cx="251460" cy="251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755581" y="2225753"/>
            <a:ext cx="136214" cy="118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452285" y="3079760"/>
            <a:ext cx="136214" cy="118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575053" y="3107015"/>
            <a:ext cx="154376" cy="99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322195" y="3705860"/>
            <a:ext cx="455930" cy="395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789680" y="3843655"/>
            <a:ext cx="289560" cy="289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0045700" y="3742690"/>
            <a:ext cx="381635" cy="343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animBg="1"/>
      <p:bldP spid="9" grpId="0" animBg="1"/>
      <p:bldP spid="10" grpId="0" animBg="1"/>
      <p:bldP spid="13" grpId="0" bldLvl="0" animBg="1"/>
      <p:bldP spid="14" grpId="0" bldLvl="0" animBg="1"/>
      <p:bldP spid="1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08500"/>
            <a:ext cx="88916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2206" y="1865884"/>
            <a:ext cx="8530921" cy="31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2206" y="2383813"/>
            <a:ext cx="5614098" cy="31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312545" y="1348740"/>
            <a:ext cx="8531225" cy="76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621030"/>
            <a:ext cx="8148320" cy="6142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711650"/>
            <a:ext cx="88391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93265" y="2334895"/>
            <a:ext cx="4037330" cy="398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93265" y="2878455"/>
            <a:ext cx="5822315" cy="315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648960" y="4163060"/>
            <a:ext cx="2392680" cy="388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348990" y="6040120"/>
            <a:ext cx="218440" cy="306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72050"/>
            <a:ext cx="10800000" cy="46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69325" y="1433195"/>
            <a:ext cx="406400" cy="393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2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02245" y="2052320"/>
            <a:ext cx="520700" cy="539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586"/>
          <a:stretch>
            <a:fillRect/>
          </a:stretch>
        </p:blipFill>
        <p:spPr>
          <a:xfrm>
            <a:off x="720090" y="1412875"/>
            <a:ext cx="10800000" cy="3679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5035"/>
            <a:ext cx="10800000" cy="4438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16745" y="1838325"/>
            <a:ext cx="958850" cy="412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64865" y="2473325"/>
            <a:ext cx="938530" cy="447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886835" y="3103245"/>
            <a:ext cx="971550" cy="435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166225" y="3146425"/>
            <a:ext cx="917575" cy="358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690620" y="3750945"/>
            <a:ext cx="906780" cy="425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735820" y="3749675"/>
            <a:ext cx="949325" cy="447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281555" y="5046345"/>
            <a:ext cx="906780" cy="425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3691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56280" y="2250440"/>
            <a:ext cx="375920" cy="353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50890" y="2314575"/>
            <a:ext cx="553085" cy="353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10935" y="2825750"/>
            <a:ext cx="494030" cy="410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794875" y="5321300"/>
            <a:ext cx="505460" cy="433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785350" y="5945505"/>
            <a:ext cx="517525" cy="422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6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34020" y="1597660"/>
            <a:ext cx="2552065" cy="492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44055" y="4159885"/>
            <a:ext cx="3542665" cy="492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034145" y="4809490"/>
            <a:ext cx="1552575" cy="480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043670" y="6087745"/>
            <a:ext cx="1543050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876750"/>
            <a:ext cx="82740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61515" y="2399030"/>
            <a:ext cx="6836410" cy="302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91640" y="2904490"/>
            <a:ext cx="729615" cy="264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90725" y="4304030"/>
            <a:ext cx="1948180" cy="302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976120" y="5741670"/>
            <a:ext cx="6821805" cy="311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70050" y="6230620"/>
            <a:ext cx="3188335" cy="311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29523" y="1134023"/>
            <a:ext cx="323809" cy="285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82936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67200" y="1405890"/>
            <a:ext cx="2172335" cy="279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95145" y="1889125"/>
            <a:ext cx="921385" cy="287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762375" y="1903730"/>
            <a:ext cx="935990" cy="279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957830" y="2839720"/>
            <a:ext cx="2106295" cy="302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795645" y="2839720"/>
            <a:ext cx="2091690" cy="302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934210" y="3330575"/>
            <a:ext cx="2157730" cy="295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698365" y="5730875"/>
            <a:ext cx="2201545" cy="295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689850" y="5746750"/>
            <a:ext cx="943610" cy="264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480820" y="6207125"/>
            <a:ext cx="1235710" cy="287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210"/>
            <a:ext cx="10800000" cy="314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19"/>
          <a:stretch>
            <a:fillRect/>
          </a:stretch>
        </p:blipFill>
        <p:spPr>
          <a:xfrm>
            <a:off x="1127125" y="3573145"/>
            <a:ext cx="10800080" cy="3239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2508250" y="4941570"/>
            <a:ext cx="2009775" cy="450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2917825" y="5567680"/>
            <a:ext cx="8191500" cy="462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1089025" y="6217285"/>
            <a:ext cx="3809365" cy="450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ZjdhYzZlNDE5MTdlM2Y0NzkzMzg0NTI3MGVjMDcwZT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37</cp:revision>
  <dcterms:created xsi:type="dcterms:W3CDTF">2015-09-16T06:52:00Z</dcterms:created>
  <dcterms:modified xsi:type="dcterms:W3CDTF">2023-12-27T14:41:00Z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