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86250" y="2872740"/>
            <a:ext cx="3619500" cy="1112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85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3975" y="1738630"/>
            <a:ext cx="60261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38900" y="1755775"/>
            <a:ext cx="602615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6535" y="2216150"/>
            <a:ext cx="58293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18955" y="2261870"/>
            <a:ext cx="238760" cy="26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44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27150" y="3938905"/>
            <a:ext cx="7448550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80385" y="2320925"/>
            <a:ext cx="679450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02780" y="2308860"/>
            <a:ext cx="69215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9400" y="2719705"/>
            <a:ext cx="64643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18635" y="2741295"/>
            <a:ext cx="67945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94600" y="2719705"/>
            <a:ext cx="66929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83360" y="3139440"/>
            <a:ext cx="96901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18685" y="3140710"/>
            <a:ext cx="679450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10905" y="3150235"/>
            <a:ext cx="64643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58440" y="3560445"/>
            <a:ext cx="64643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909445" y="4476115"/>
            <a:ext cx="66929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313555" y="4465320"/>
            <a:ext cx="622300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911340" y="4466590"/>
            <a:ext cx="64643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472930" y="4476115"/>
            <a:ext cx="65659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909445" y="4886325"/>
            <a:ext cx="679450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299585" y="4875530"/>
            <a:ext cx="66929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92290" y="4886960"/>
            <a:ext cx="64643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9494520" y="4886960"/>
            <a:ext cx="62230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135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5430" y="2837180"/>
            <a:ext cx="75184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48150" y="3244215"/>
            <a:ext cx="754380" cy="3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44820" y="3666490"/>
            <a:ext cx="75184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9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07065" y="2670175"/>
            <a:ext cx="464820" cy="263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07065" y="3079750"/>
            <a:ext cx="464820" cy="263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07065" y="3500755"/>
            <a:ext cx="464820" cy="25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71200" y="3909060"/>
            <a:ext cx="326390" cy="263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95330" y="4330700"/>
            <a:ext cx="288290" cy="25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299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0000" y="2635356"/>
            <a:ext cx="1304761" cy="24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81904" y="2635356"/>
            <a:ext cx="1019047" cy="25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58095" y="3934439"/>
            <a:ext cx="542857" cy="24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15238" y="3934439"/>
            <a:ext cx="1180952" cy="24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96190" y="3934439"/>
            <a:ext cx="1066666" cy="23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55615"/>
            <a:ext cx="10800000" cy="258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48571" y="2939470"/>
            <a:ext cx="561904" cy="24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77142" y="2939470"/>
            <a:ext cx="542857" cy="24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5215" y="4079240"/>
            <a:ext cx="1019937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7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48605"/>
            <a:ext cx="10800000" cy="335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852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605" y="2161540"/>
            <a:ext cx="1066800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24830" y="2130425"/>
            <a:ext cx="1076325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63155" y="2130425"/>
            <a:ext cx="1057275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24605" y="2622550"/>
            <a:ext cx="1019175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15305" y="2625725"/>
            <a:ext cx="1066800" cy="29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53630" y="2607310"/>
            <a:ext cx="104775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15365" y="3569970"/>
            <a:ext cx="10419080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77265" y="4056380"/>
            <a:ext cx="350456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39</cp:revision>
  <dcterms:created xsi:type="dcterms:W3CDTF">2015-09-16T06:52:00Z</dcterms:created>
  <dcterms:modified xsi:type="dcterms:W3CDTF">2023-12-27T14:21:46Z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