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83180" y="2971800"/>
            <a:ext cx="702564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52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767715" y="3941445"/>
            <a:ext cx="8079105" cy="15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3211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96"/>
          <a:stretch>
            <a:fillRect/>
          </a:stretch>
        </p:blipFill>
        <p:spPr>
          <a:xfrm>
            <a:off x="720090" y="4293235"/>
            <a:ext cx="10800080" cy="17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5" b="235"/>
          <a:stretch>
            <a:fillRect/>
          </a:stretch>
        </p:blipFill>
        <p:spPr>
          <a:xfrm>
            <a:off x="720090" y="981075"/>
            <a:ext cx="10800080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96490" y="1430020"/>
            <a:ext cx="561975" cy="3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67705" y="1430020"/>
            <a:ext cx="542925" cy="3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43745" y="1439545"/>
            <a:ext cx="1085850" cy="3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34130" y="2334260"/>
            <a:ext cx="1057275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48705" y="2334260"/>
            <a:ext cx="106680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00745" y="2351405"/>
            <a:ext cx="104775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1115"/>
            <a:ext cx="10800000" cy="360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9626600" y="2741295"/>
            <a:ext cx="349250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224915" y="5960745"/>
            <a:ext cx="5847715" cy="29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2023-12-26T12:35:07Z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