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62" r:id="rId3"/>
    <p:sldId id="386" r:id="rId4"/>
    <p:sldId id="385" r:id="rId5"/>
    <p:sldId id="384" r:id="rId6"/>
    <p:sldId id="383" r:id="rId7"/>
    <p:sldId id="381" r:id="rId8"/>
    <p:sldId id="380" r:id="rId9"/>
    <p:sldId id="379" r:id="rId10"/>
    <p:sldId id="378" r:id="rId11"/>
    <p:sldId id="377" r:id="rId12"/>
    <p:sldId id="375" r:id="rId13"/>
    <p:sldId id="374" r:id="rId14"/>
    <p:sldId id="373" r:id="rId15"/>
    <p:sldId id="372" r:id="rId16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21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6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20.png"/><Relationship Id="rId2" Type="http://schemas.openxmlformats.org/officeDocument/2006/relationships/tags" Target="../tags/tag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1691640"/>
            <a:ext cx="10800000" cy="30993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0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0000" y="1451674"/>
            <a:ext cx="2009523" cy="37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4761" y="1451674"/>
            <a:ext cx="390476" cy="37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8571" y="2062625"/>
            <a:ext cx="3161904" cy="37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81904" y="3284527"/>
            <a:ext cx="4190476" cy="362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647255"/>
            <a:ext cx="10800000" cy="31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9613384" y="4419223"/>
            <a:ext cx="1361904" cy="333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727670" y="5029173"/>
            <a:ext cx="2314285" cy="36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0222908" y="5648653"/>
            <a:ext cx="752380" cy="371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689574" y="6268134"/>
            <a:ext cx="2009523" cy="371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2380" y="4177435"/>
            <a:ext cx="4514285" cy="372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4816614"/>
            <a:ext cx="990476" cy="33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91428" y="5427173"/>
            <a:ext cx="3761904" cy="352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9695" y="4220845"/>
            <a:ext cx="3895725" cy="21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16455" y="6153150"/>
            <a:ext cx="2075815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19470" y="6173470"/>
            <a:ext cx="76327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82635" y="6153785"/>
            <a:ext cx="1527175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81904" y="3145736"/>
            <a:ext cx="1200000" cy="353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77142" y="3766060"/>
            <a:ext cx="1552380" cy="36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" b="27478"/>
          <a:stretch>
            <a:fillRect/>
          </a:stretch>
        </p:blipFill>
        <p:spPr>
          <a:xfrm>
            <a:off x="911225" y="1125220"/>
            <a:ext cx="10800000" cy="500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3902710"/>
            <a:ext cx="11010900" cy="75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20"/>
          <a:stretch>
            <a:fillRect/>
          </a:stretch>
        </p:blipFill>
        <p:spPr>
          <a:xfrm>
            <a:off x="220980" y="1925955"/>
            <a:ext cx="11016615" cy="193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5375910" y="1814195"/>
            <a:ext cx="5504815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623570" y="2586990"/>
            <a:ext cx="454533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0008870" y="2586990"/>
            <a:ext cx="92075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767715" y="3182620"/>
            <a:ext cx="10113010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551815" y="3974465"/>
            <a:ext cx="169481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6600190" y="3974465"/>
            <a:ext cx="206883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10476" y="5711465"/>
            <a:ext cx="4923809" cy="76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6302706"/>
            <a:ext cx="676190" cy="76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535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1557" y="3104558"/>
            <a:ext cx="4710485" cy="74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836" y="3681488"/>
            <a:ext cx="659653" cy="74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80357" y="5979905"/>
            <a:ext cx="4310977" cy="74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836" y="6556836"/>
            <a:ext cx="1049871" cy="74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10" y="836745"/>
            <a:ext cx="819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86065" y="2535113"/>
            <a:ext cx="1733333" cy="5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1621" y="2983194"/>
            <a:ext cx="2318333" cy="5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99130" y="3207385"/>
            <a:ext cx="27559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89954" y="3359003"/>
            <a:ext cx="101111" cy="101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67176" y="3387911"/>
            <a:ext cx="115555" cy="72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02176" y="3958852"/>
            <a:ext cx="108333" cy="101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69415" y="4413885"/>
            <a:ext cx="310515" cy="29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86405" y="4374515"/>
            <a:ext cx="32400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348480" y="4545965"/>
            <a:ext cx="138430" cy="120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302500" y="4398645"/>
            <a:ext cx="353060" cy="263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8275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9047" y="2965542"/>
            <a:ext cx="7885714" cy="362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571" y="3547812"/>
            <a:ext cx="2780952" cy="372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0000" y="4130082"/>
            <a:ext cx="6761904" cy="381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23530" y="2128520"/>
            <a:ext cx="297180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91163"/>
            <a:ext cx="285714" cy="295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51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86180" y="3408680"/>
            <a:ext cx="9829165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1115" y="4004310"/>
            <a:ext cx="89535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91"/>
          <a:stretch>
            <a:fillRect/>
          </a:stretch>
        </p:blipFill>
        <p:spPr>
          <a:xfrm>
            <a:off x="720090" y="1052830"/>
            <a:ext cx="10800000" cy="517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03910"/>
            <a:ext cx="7756525" cy="5928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1268730"/>
            <a:ext cx="2090420" cy="753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390" y="2526665"/>
            <a:ext cx="2090420" cy="753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3602"/>
          <a:stretch>
            <a:fillRect/>
          </a:stretch>
        </p:blipFill>
        <p:spPr>
          <a:xfrm>
            <a:off x="1487805" y="2526665"/>
            <a:ext cx="1400175" cy="798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602"/>
          <a:stretch>
            <a:fillRect/>
          </a:stretch>
        </p:blipFill>
        <p:spPr>
          <a:xfrm>
            <a:off x="1487805" y="3356610"/>
            <a:ext cx="1400175" cy="7988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3602"/>
          <a:stretch>
            <a:fillRect/>
          </a:stretch>
        </p:blipFill>
        <p:spPr>
          <a:xfrm>
            <a:off x="7205980" y="3357245"/>
            <a:ext cx="1400175" cy="7988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3602"/>
          <a:stretch>
            <a:fillRect/>
          </a:stretch>
        </p:blipFill>
        <p:spPr>
          <a:xfrm>
            <a:off x="1487805" y="4653280"/>
            <a:ext cx="1400175" cy="7988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3602"/>
          <a:stretch>
            <a:fillRect/>
          </a:stretch>
        </p:blipFill>
        <p:spPr>
          <a:xfrm>
            <a:off x="6918960" y="4615180"/>
            <a:ext cx="1400175" cy="7988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3602"/>
          <a:stretch>
            <a:fillRect/>
          </a:stretch>
        </p:blipFill>
        <p:spPr>
          <a:xfrm>
            <a:off x="2135505" y="5897880"/>
            <a:ext cx="1400175" cy="79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8420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4415" y="1480185"/>
            <a:ext cx="34163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75760" y="1465580"/>
            <a:ext cx="319405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36665" y="1476375"/>
            <a:ext cx="32702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3020" y="1976755"/>
            <a:ext cx="49657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99330" y="1941195"/>
            <a:ext cx="311785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70675" y="1950085"/>
            <a:ext cx="304165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24220" y="2422525"/>
            <a:ext cx="131445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213225" y="3392170"/>
            <a:ext cx="1247140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574155" y="3384550"/>
            <a:ext cx="1262380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737350" y="4871085"/>
            <a:ext cx="215265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383665" y="5352415"/>
            <a:ext cx="415925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069330" y="5320665"/>
            <a:ext cx="29718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806690" y="5361940"/>
            <a:ext cx="200660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485255" y="6259830"/>
            <a:ext cx="334010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900"/>
            <a:ext cx="10800000" cy="5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44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700952" y="3246361"/>
            <a:ext cx="276190" cy="29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66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48571" y="2338679"/>
            <a:ext cx="285714" cy="295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00952" y="1286400"/>
            <a:ext cx="295237" cy="28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740" y="2860040"/>
            <a:ext cx="2561590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39315" y="4678680"/>
            <a:ext cx="9035415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10690" y="5301615"/>
            <a:ext cx="981075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244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1165" y="3479800"/>
            <a:ext cx="9384665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0165" y="4088765"/>
            <a:ext cx="573532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40</cp:revision>
  <dcterms:created xsi:type="dcterms:W3CDTF">2015-09-16T06:52:00Z</dcterms:created>
  <dcterms:modified xsi:type="dcterms:W3CDTF">2023-12-27T14:51:11Z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