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06190" y="1341120"/>
            <a:ext cx="4579620" cy="1455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1120" y="2781300"/>
            <a:ext cx="950976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1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67915" y="3829050"/>
            <a:ext cx="3306445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48865" y="4241800"/>
            <a:ext cx="377571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67915" y="4769485"/>
            <a:ext cx="3543300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98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195" y="3211830"/>
            <a:ext cx="44069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0705" y="3215640"/>
            <a:ext cx="508000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5000" y="3246120"/>
            <a:ext cx="49022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65640" y="3216275"/>
            <a:ext cx="490220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78450" y="3783965"/>
            <a:ext cx="38862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47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605" y="1767840"/>
            <a:ext cx="131445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05" y="2230755"/>
            <a:ext cx="312356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5955" y="2716530"/>
            <a:ext cx="181927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86430" y="3193415"/>
            <a:ext cx="185737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05480" y="4265930"/>
            <a:ext cx="76200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05480" y="4754880"/>
            <a:ext cx="49530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00980" y="4748530"/>
            <a:ext cx="20002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96230" y="5225415"/>
            <a:ext cx="7810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4505" y="5225415"/>
            <a:ext cx="5143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6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85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655" y="2044700"/>
            <a:ext cx="51435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05" y="2490470"/>
            <a:ext cx="285750" cy="25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4530" y="3589020"/>
            <a:ext cx="51435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43755" y="3600450"/>
            <a:ext cx="26670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10305" y="4027170"/>
            <a:ext cx="50482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39265" y="4445000"/>
            <a:ext cx="419036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830" y="2699385"/>
            <a:ext cx="52197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4815" y="2699385"/>
            <a:ext cx="49784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87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2547190"/>
            <a:ext cx="238095" cy="19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53333" y="4236596"/>
            <a:ext cx="1304761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2857" y="4437034"/>
            <a:ext cx="552380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29523" y="4656561"/>
            <a:ext cx="552380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43809" y="4666106"/>
            <a:ext cx="523809" cy="209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66480"/>
            <a:ext cx="10800000" cy="129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215238" y="5572384"/>
            <a:ext cx="10180952" cy="24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958095" y="6011471"/>
            <a:ext cx="5333333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