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62" r:id="rId3"/>
    <p:sldId id="387" r:id="rId4"/>
    <p:sldId id="386" r:id="rId5"/>
    <p:sldId id="385" r:id="rId6"/>
    <p:sldId id="384" r:id="rId7"/>
    <p:sldId id="382" r:id="rId8"/>
    <p:sldId id="381" r:id="rId9"/>
    <p:sldId id="380" r:id="rId10"/>
    <p:sldId id="379" r:id="rId11"/>
    <p:sldId id="378" r:id="rId12"/>
    <p:sldId id="376" r:id="rId13"/>
    <p:sldId id="375" r:id="rId14"/>
    <p:sldId id="374" r:id="rId15"/>
    <p:sldId id="373" r:id="rId16"/>
    <p:sldId id="371" r:id="rId17"/>
    <p:sldId id="370" r:id="rId18"/>
    <p:sldId id="369" r:id="rId19"/>
    <p:sldId id="368" r:id="rId20"/>
    <p:sldId id="367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89"/>
        <p:guide pos="38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8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5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26.png"/><Relationship Id="rId2" Type="http://schemas.openxmlformats.org/officeDocument/2006/relationships/tags" Target="../tags/tag6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030730"/>
            <a:ext cx="10800000" cy="25358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05" y="188595"/>
            <a:ext cx="9823450" cy="274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2930525"/>
            <a:ext cx="9823450" cy="377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80890"/>
            <a:ext cx="10800000" cy="518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6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530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75785" y="977265"/>
            <a:ext cx="1806575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28255" y="986155"/>
            <a:ext cx="2159635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5225" y="1550035"/>
            <a:ext cx="246253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11825" y="2121535"/>
            <a:ext cx="72263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54700" y="2684780"/>
            <a:ext cx="66421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07170" y="3848100"/>
            <a:ext cx="664210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8880" y="4401185"/>
            <a:ext cx="66421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27630" y="4401185"/>
            <a:ext cx="136969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20920" y="4382770"/>
            <a:ext cx="241300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947660" y="4382770"/>
            <a:ext cx="138684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930525" y="5537200"/>
            <a:ext cx="38671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207510" y="5535295"/>
            <a:ext cx="36957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661660" y="5563235"/>
            <a:ext cx="378460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451975" y="5582285"/>
            <a:ext cx="327660" cy="25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98880" y="6098540"/>
            <a:ext cx="68072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700"/>
            <a:ext cx="10800000" cy="47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85530"/>
            <a:ext cx="10800000" cy="139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357485" cy="587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20" y="765175"/>
            <a:ext cx="10296525" cy="583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280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53333" y="1792209"/>
            <a:ext cx="1542857" cy="314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43809" y="2478895"/>
            <a:ext cx="1590476" cy="324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190" y="3814120"/>
            <a:ext cx="9409523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4440" y="4338955"/>
            <a:ext cx="9875520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15238" y="5197031"/>
            <a:ext cx="590476" cy="352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0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4015" y="3131820"/>
            <a:ext cx="9342755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97750"/>
            <a:ext cx="10800000" cy="7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61415" y="3949700"/>
            <a:ext cx="221932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0125" y="3357245"/>
            <a:ext cx="7596505" cy="200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55" y="836745"/>
            <a:ext cx="8373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2100" y="2518410"/>
            <a:ext cx="7280275" cy="29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4600" y="3042920"/>
            <a:ext cx="2924175" cy="29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4050" y="4647565"/>
            <a:ext cx="221615" cy="23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45"/>
          <a:stretch>
            <a:fillRect/>
          </a:stretch>
        </p:blipFill>
        <p:spPr>
          <a:xfrm>
            <a:off x="720090" y="908685"/>
            <a:ext cx="10800000" cy="530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4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3150" y="3773805"/>
            <a:ext cx="538480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6695" y="4410075"/>
            <a:ext cx="53848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76550" y="4410075"/>
            <a:ext cx="55054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67200" y="4410075"/>
            <a:ext cx="55054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8557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63890" y="1727835"/>
            <a:ext cx="49974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57540" y="2312670"/>
            <a:ext cx="499110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56485" y="5117465"/>
            <a:ext cx="317500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08780" y="5115560"/>
            <a:ext cx="34036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71235" y="5117465"/>
            <a:ext cx="350520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34325" y="5116830"/>
            <a:ext cx="397510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526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1775" y="2169795"/>
            <a:ext cx="447040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91" b="4198"/>
          <a:stretch>
            <a:fillRect/>
          </a:stretch>
        </p:blipFill>
        <p:spPr>
          <a:xfrm>
            <a:off x="1501775" y="5949315"/>
            <a:ext cx="3457030" cy="64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22595"/>
            <a:ext cx="10800000" cy="26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00952" y="3384431"/>
            <a:ext cx="400000" cy="30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91428" y="3365322"/>
            <a:ext cx="323809" cy="36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15238" y="3393986"/>
            <a:ext cx="399999" cy="286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91428" y="3766611"/>
            <a:ext cx="447619" cy="3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43809" y="3766611"/>
            <a:ext cx="447619" cy="3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05714" y="3766611"/>
            <a:ext cx="447619" cy="3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00952" y="4015028"/>
            <a:ext cx="400000" cy="36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53333" y="4015028"/>
            <a:ext cx="428570" cy="36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215238" y="4053246"/>
            <a:ext cx="361904" cy="31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91428" y="4425871"/>
            <a:ext cx="447619" cy="3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662857" y="4425871"/>
            <a:ext cx="438095" cy="3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005714" y="4425871"/>
            <a:ext cx="438095" cy="3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469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2490" y="1569720"/>
            <a:ext cx="32639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493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40865" y="1686377"/>
            <a:ext cx="1582382" cy="342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145" y="2334609"/>
            <a:ext cx="3007451" cy="342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36683" y="2964319"/>
            <a:ext cx="749548" cy="351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00892" y="3603290"/>
            <a:ext cx="3433122" cy="351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29242" y="4871972"/>
            <a:ext cx="5765053" cy="36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65645" y="5520204"/>
            <a:ext cx="2757602" cy="36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91638" y="6168435"/>
            <a:ext cx="2322678" cy="342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71830" y="3434080"/>
            <a:ext cx="1028573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5040" y="4106545"/>
            <a:ext cx="10031730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10476" y="4855507"/>
            <a:ext cx="990476" cy="362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38</cp:revision>
  <dcterms:created xsi:type="dcterms:W3CDTF">2015-09-16T06:52:00Z</dcterms:created>
  <dcterms:modified xsi:type="dcterms:W3CDTF">2023-12-27T14:39:26Z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