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5" r:id="rId4"/>
    <p:sldId id="383" r:id="rId5"/>
    <p:sldId id="382" r:id="rId6"/>
    <p:sldId id="381" r:id="rId7"/>
    <p:sldId id="379" r:id="rId8"/>
    <p:sldId id="378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6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4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5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1741170"/>
            <a:ext cx="10800000" cy="3010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3735" y="2296795"/>
            <a:ext cx="1007872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673735" y="2925445"/>
            <a:ext cx="1007872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73735" y="3604260"/>
            <a:ext cx="1007872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73735" y="4293235"/>
            <a:ext cx="1007872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73735" y="4911725"/>
            <a:ext cx="1007872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0952" y="3861569"/>
            <a:ext cx="9142857" cy="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10476" y="5168075"/>
            <a:ext cx="5133334" cy="66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5826095"/>
            <a:ext cx="9342857" cy="66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623332" y="4514984"/>
            <a:ext cx="9142857" cy="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12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55213" y="1722488"/>
            <a:ext cx="777395" cy="34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97541" y="1731869"/>
            <a:ext cx="777395" cy="32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83311" y="2360403"/>
            <a:ext cx="730563" cy="365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50215" y="4292912"/>
            <a:ext cx="5085849" cy="35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28521" y="6234801"/>
            <a:ext cx="5001553" cy="35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470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0952" y="2723425"/>
            <a:ext cx="2009523" cy="361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48571" y="3371176"/>
            <a:ext cx="2933332" cy="371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10476" y="4028451"/>
            <a:ext cx="3028571" cy="381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48571" y="4676202"/>
            <a:ext cx="2961904" cy="381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58095" y="5343003"/>
            <a:ext cx="1733333" cy="371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130" y="621030"/>
            <a:ext cx="9398635" cy="1689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670" y="2132965"/>
            <a:ext cx="9392920" cy="469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7685" y="1831975"/>
            <a:ext cx="816610" cy="34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50025" y="1821815"/>
            <a:ext cx="845820" cy="387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8160" y="2479040"/>
            <a:ext cx="1673860" cy="38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34285" y="4469801"/>
            <a:ext cx="419047" cy="362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35290" y="4408805"/>
            <a:ext cx="2292985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" b="41801"/>
          <a:stretch>
            <a:fillRect/>
          </a:stretch>
        </p:blipFill>
        <p:spPr>
          <a:xfrm>
            <a:off x="720090" y="1485265"/>
            <a:ext cx="10800000" cy="4582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40370" y="1588770"/>
            <a:ext cx="57785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957260"/>
            <a:ext cx="10800000" cy="72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99"/>
          <a:stretch>
            <a:fillRect/>
          </a:stretch>
        </p:blipFill>
        <p:spPr>
          <a:xfrm>
            <a:off x="191135" y="1628775"/>
            <a:ext cx="10800000" cy="3328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28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0190" y="3034030"/>
            <a:ext cx="9457055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9665" y="3705225"/>
            <a:ext cx="5382260" cy="45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4163968" y="1181735"/>
            <a:ext cx="3864065" cy="97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1070"/>
            <a:ext cx="10800000" cy="344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8672830" y="2570480"/>
            <a:ext cx="379730" cy="407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37"/>
          <a:stretch>
            <a:fillRect/>
          </a:stretch>
        </p:blipFill>
        <p:spPr>
          <a:xfrm>
            <a:off x="720090" y="972185"/>
            <a:ext cx="10800000" cy="5045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08500"/>
            <a:ext cx="7794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4740910" y="1349375"/>
            <a:ext cx="1400175" cy="79883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1991360" y="2213610"/>
            <a:ext cx="1400175" cy="79883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4740910" y="2213610"/>
            <a:ext cx="1400175" cy="79883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1534795" y="3149600"/>
            <a:ext cx="1400175" cy="7988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3766820" y="3149600"/>
            <a:ext cx="1400175" cy="7988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2254885" y="4013835"/>
            <a:ext cx="1400175" cy="7988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6744335" y="4013835"/>
            <a:ext cx="1400175" cy="79883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5318760" y="4911725"/>
            <a:ext cx="1400175" cy="79883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1847850" y="5814060"/>
            <a:ext cx="1400175" cy="798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2410822"/>
            <a:ext cx="428571" cy="381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96190" y="3754358"/>
            <a:ext cx="428571" cy="371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96190" y="5088365"/>
            <a:ext cx="428571" cy="371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326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8095" y="1983912"/>
            <a:ext cx="333333" cy="286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388300"/>
            <a:ext cx="10800000" cy="18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25080" y="1164590"/>
            <a:ext cx="485140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2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9120" y="2080260"/>
            <a:ext cx="1704975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64360" y="4185920"/>
            <a:ext cx="7016750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8125" y="4716145"/>
            <a:ext cx="5198110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33880" y="5752465"/>
            <a:ext cx="7077075" cy="365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3365" y="6292850"/>
            <a:ext cx="376618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86620" y="1750060"/>
            <a:ext cx="1209675" cy="433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9740" y="2407920"/>
            <a:ext cx="752475" cy="433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15230" y="3053080"/>
            <a:ext cx="828675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48495" y="3065780"/>
            <a:ext cx="1466850" cy="433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39265" y="3723005"/>
            <a:ext cx="381000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95995" y="5050155"/>
            <a:ext cx="2419350" cy="433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48790" y="5755640"/>
            <a:ext cx="352425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110230" y="5717540"/>
            <a:ext cx="2742565" cy="433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14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