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0" r:id="rId5"/>
    <p:sldId id="369" r:id="rId6"/>
    <p:sldId id="367" r:id="rId7"/>
    <p:sldId id="366" r:id="rId8"/>
    <p:sldId id="364" r:id="rId9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9"/>
        <p:guide pos="38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7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28110" y="2132965"/>
            <a:ext cx="4335780" cy="1188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46170" y="3735705"/>
            <a:ext cx="4899660" cy="10820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80"/>
            <a:ext cx="10800000" cy="237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363210" y="1769745"/>
            <a:ext cx="504190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264015" y="774065"/>
            <a:ext cx="223266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1160"/>
            <a:ext cx="10800000" cy="361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2999740" y="3717290"/>
            <a:ext cx="1294765" cy="738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8040370" y="3717290"/>
            <a:ext cx="1294765" cy="738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1156335" y="4577080"/>
            <a:ext cx="1294765" cy="7385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1156335" y="5445125"/>
            <a:ext cx="1294765" cy="7385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6167755" y="5445760"/>
            <a:ext cx="1294765" cy="7385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/>
          <a:srcRect l="3602"/>
          <a:stretch>
            <a:fillRect/>
          </a:stretch>
        </p:blipFill>
        <p:spPr>
          <a:xfrm>
            <a:off x="8976360" y="5373370"/>
            <a:ext cx="1294765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45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3095" y="2085975"/>
            <a:ext cx="71120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39945" y="2074545"/>
            <a:ext cx="68389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85685" y="2065020"/>
            <a:ext cx="66040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71100" y="2074545"/>
            <a:ext cx="66040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95475" y="2533650"/>
            <a:ext cx="697230" cy="28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39945" y="2532380"/>
            <a:ext cx="68389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31710" y="2541905"/>
            <a:ext cx="72009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66655" y="2531745"/>
            <a:ext cx="706755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699115" y="4049395"/>
            <a:ext cx="39497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699115" y="4517390"/>
            <a:ext cx="39497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242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63590" y="1680845"/>
            <a:ext cx="637540" cy="26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72755" y="2156460"/>
            <a:ext cx="627380" cy="28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03770" y="2624455"/>
            <a:ext cx="61468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205"/>
            <a:ext cx="10800000" cy="2428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63015" y="4581525"/>
            <a:ext cx="672401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53490" y="5535930"/>
            <a:ext cx="259969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22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380698"/>
            <a:ext cx="304761" cy="24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53333" y="1380698"/>
            <a:ext cx="314285" cy="24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58095" y="1380698"/>
            <a:ext cx="314285" cy="24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8235" y="2567305"/>
            <a:ext cx="6402070" cy="38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52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6696075" y="3062605"/>
            <a:ext cx="49657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107440" y="5758815"/>
            <a:ext cx="10538460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986666" y="6236926"/>
            <a:ext cx="6733333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9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53515" y="2810510"/>
            <a:ext cx="1010475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340" y="3249295"/>
            <a:ext cx="1041590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815" y="3685540"/>
            <a:ext cx="10247630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6815" y="4138295"/>
            <a:ext cx="10399395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86815" y="4562475"/>
            <a:ext cx="10247630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96340" y="5012055"/>
            <a:ext cx="1020953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05865" y="5448935"/>
            <a:ext cx="10406380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96340" y="5887085"/>
            <a:ext cx="8406130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37</cp:revision>
  <dcterms:created xsi:type="dcterms:W3CDTF">2015-09-16T06:52:00Z</dcterms:created>
  <dcterms:modified xsi:type="dcterms:W3CDTF">2023-12-27T14:17:17Z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