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8.png"/><Relationship Id="rId13" Type="http://schemas.openxmlformats.org/officeDocument/2006/relationships/tags" Target="../tags/tag12.xml"/><Relationship Id="rId12" Type="http://schemas.openxmlformats.org/officeDocument/2006/relationships/image" Target="../media/image7.png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6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9530" y="1917065"/>
            <a:ext cx="4472940" cy="1325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89020" y="3516630"/>
            <a:ext cx="501396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790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424761" y="3861256"/>
            <a:ext cx="1971428" cy="23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4339012"/>
            <a:ext cx="219047" cy="21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69"/>
          <a:stretch>
            <a:fillRect/>
          </a:stretch>
        </p:blipFill>
        <p:spPr>
          <a:xfrm>
            <a:off x="720090" y="3285675"/>
            <a:ext cx="10800080" cy="210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892810"/>
            <a:ext cx="9875520" cy="2392680"/>
          </a:xfrm>
          <a:prstGeom prst="rect">
            <a:avLst/>
          </a:prstGeom>
        </p:spPr>
      </p:pic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9480550" y="836930"/>
            <a:ext cx="144145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2495550" y="24206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5231765" y="24206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8997315" y="24206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2855595" y="292544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9"/>
            </p:custDataLst>
          </p:nvPr>
        </p:nvSpPr>
        <p:spPr>
          <a:xfrm>
            <a:off x="5735955" y="292544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>
            <a:off x="9912350" y="292544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3602"/>
          <a:stretch>
            <a:fillRect/>
          </a:stretch>
        </p:blipFill>
        <p:spPr>
          <a:xfrm>
            <a:off x="4943475" y="3832225"/>
            <a:ext cx="1294765" cy="7385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3602"/>
          <a:stretch>
            <a:fillRect/>
          </a:stretch>
        </p:blipFill>
        <p:spPr>
          <a:xfrm>
            <a:off x="8152130" y="3832225"/>
            <a:ext cx="1294765" cy="7385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32505" y="4653280"/>
            <a:ext cx="2539365" cy="72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148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0860" y="3002280"/>
            <a:ext cx="63881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0980" y="3007995"/>
            <a:ext cx="61595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01410" y="3021965"/>
            <a:ext cx="64770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40420" y="3005455"/>
            <a:ext cx="62611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2610" y="3460750"/>
            <a:ext cx="60452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00500" y="3475355"/>
            <a:ext cx="63881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21730" y="3492500"/>
            <a:ext cx="62611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10575" y="3460750"/>
            <a:ext cx="64770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681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2133612"/>
            <a:ext cx="200000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43809" y="2133612"/>
            <a:ext cx="200000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9523" y="3506976"/>
            <a:ext cx="200000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43809" y="4422552"/>
            <a:ext cx="200000" cy="200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44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8660" y="2043430"/>
            <a:ext cx="384175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240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840" y="2956560"/>
            <a:ext cx="55245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53080" y="2962275"/>
            <a:ext cx="81915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05705" y="3429635"/>
            <a:ext cx="79057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24520" y="3414395"/>
            <a:ext cx="82867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17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555" y="1290320"/>
            <a:ext cx="1112520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76855" y="1757680"/>
            <a:ext cx="864235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05630" y="1762125"/>
            <a:ext cx="84455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5965" y="3131820"/>
            <a:ext cx="536575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15355" y="3131820"/>
            <a:ext cx="2315210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24965" y="4033520"/>
            <a:ext cx="582231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15440" y="3775075"/>
            <a:ext cx="819150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6430" y="3761740"/>
            <a:ext cx="800100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82105" y="3757295"/>
            <a:ext cx="54292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72470" y="4678045"/>
            <a:ext cx="27622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72470" y="5131435"/>
            <a:ext cx="27622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786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86745" y="1595120"/>
            <a:ext cx="41910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86745" y="2969260"/>
            <a:ext cx="41910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266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4872355" y="4324985"/>
            <a:ext cx="800100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9919970" y="4323080"/>
            <a:ext cx="106680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5520055" y="4766945"/>
            <a:ext cx="235267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7501255" y="5275580"/>
            <a:ext cx="200025" cy="22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