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72690" y="2899410"/>
            <a:ext cx="7246620" cy="10591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5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3305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461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5170"/>
            <a:ext cx="10800000" cy="1860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4386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2623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908500"/>
            <a:ext cx="10800000" cy="3487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05" y="4436560"/>
            <a:ext cx="10800000" cy="1743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526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36</cp:revision>
  <dcterms:created xsi:type="dcterms:W3CDTF">2015-09-16T06:52:00Z</dcterms:created>
  <dcterms:modified xsi:type="dcterms:W3CDTF">2023-12-26T15:31:00Z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