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21480" y="2948940"/>
            <a:ext cx="374904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75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65270" y="1532255"/>
            <a:ext cx="261620" cy="23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239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4285" y="2278996"/>
            <a:ext cx="542857" cy="248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53333" y="2737713"/>
            <a:ext cx="504761" cy="258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372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167380" y="4555490"/>
            <a:ext cx="107632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5624830" y="4553585"/>
            <a:ext cx="1076325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8119745" y="4568190"/>
            <a:ext cx="542925" cy="254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634490" y="5011420"/>
            <a:ext cx="542925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9405620" y="5945505"/>
            <a:ext cx="2009775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1358265" y="6412865"/>
            <a:ext cx="3009265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325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02725" y="2313305"/>
            <a:ext cx="349250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37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10630" y="2441575"/>
            <a:ext cx="523875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19795" y="2444750"/>
            <a:ext cx="83820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340" y="2909570"/>
            <a:ext cx="1847850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53205" y="2912745"/>
            <a:ext cx="1838325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14980" y="3380105"/>
            <a:ext cx="292354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77440" y="3832225"/>
            <a:ext cx="1809750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24730" y="3844290"/>
            <a:ext cx="1838325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2023-12-26T13:22:33Z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