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06190" y="2952750"/>
            <a:ext cx="457962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03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0925" y="1621155"/>
            <a:ext cx="264160" cy="2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1235" y="4302760"/>
            <a:ext cx="68580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4385" y="4732020"/>
            <a:ext cx="71183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7465" y="5158105"/>
            <a:ext cx="72326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14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2014490"/>
            <a:ext cx="542856" cy="2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2014490"/>
            <a:ext cx="552380" cy="2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15238" y="2434795"/>
            <a:ext cx="561904" cy="2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53333" y="3800785"/>
            <a:ext cx="1704761" cy="2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86666" y="4230643"/>
            <a:ext cx="761904" cy="23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10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2617470"/>
            <a:ext cx="170497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440" y="3477895"/>
            <a:ext cx="494284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440" y="4336415"/>
            <a:ext cx="483806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0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0810" y="1303020"/>
            <a:ext cx="305435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72380" y="3989368"/>
            <a:ext cx="276190" cy="24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1904" y="4427794"/>
            <a:ext cx="257142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0476" y="4875750"/>
            <a:ext cx="238095" cy="18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