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22.png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23.png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6.png"/><Relationship Id="rId2" Type="http://schemas.openxmlformats.org/officeDocument/2006/relationships/tags" Target="../tags/tag20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847850"/>
            <a:ext cx="10800000" cy="28224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0476" y="1718349"/>
            <a:ext cx="1561904" cy="37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14" y="3118913"/>
            <a:ext cx="390476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58095" y="3757265"/>
            <a:ext cx="2038095" cy="362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4433728"/>
            <a:ext cx="2590476" cy="38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86666" y="5119719"/>
            <a:ext cx="390476" cy="37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60945" y="4812665"/>
            <a:ext cx="284480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91428" y="5786654"/>
            <a:ext cx="2780952" cy="37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190" y="5034915"/>
            <a:ext cx="999998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9665" y="5723890"/>
            <a:ext cx="939609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19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0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1728285"/>
            <a:ext cx="1942858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24761" y="1728285"/>
            <a:ext cx="780952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2414085"/>
            <a:ext cx="80000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29523" y="2395035"/>
            <a:ext cx="2304761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765" y="4345940"/>
            <a:ext cx="960628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9665" y="5006340"/>
            <a:ext cx="361823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1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7475" y="1666240"/>
            <a:ext cx="37211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0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665" y="3140075"/>
            <a:ext cx="952182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665" y="3814445"/>
            <a:ext cx="445706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476885"/>
            <a:ext cx="8995410" cy="622681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151630" y="184531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05710" y="29972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847215" y="357378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6527800" y="414972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215640" y="465391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9165" y="1196975"/>
            <a:ext cx="10313670" cy="473329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7680325" y="22053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19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9765" y="1930400"/>
            <a:ext cx="81153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3055" y="1920875"/>
            <a:ext cx="83058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9765" y="2600325"/>
            <a:ext cx="81153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31"/>
          <a:stretch>
            <a:fillRect/>
          </a:stretch>
        </p:blipFill>
        <p:spPr>
          <a:xfrm>
            <a:off x="720090" y="3068955"/>
            <a:ext cx="10800080" cy="20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196190" y="3927247"/>
            <a:ext cx="819047" cy="352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34285" y="4585414"/>
            <a:ext cx="1571428" cy="37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3200" y="2258060"/>
            <a:ext cx="33909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9"/>
          <a:stretch>
            <a:fillRect/>
          </a:stretch>
        </p:blipFill>
        <p:spPr>
          <a:xfrm>
            <a:off x="720090" y="981260"/>
            <a:ext cx="10800080" cy="25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917180" y="1073150"/>
            <a:ext cx="51943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325"/>
            <a:ext cx="10800000" cy="287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487170" y="4918710"/>
            <a:ext cx="976630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234285" y="5709692"/>
            <a:ext cx="7504761" cy="381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9"/>
          <a:stretch>
            <a:fillRect/>
          </a:stretch>
        </p:blipFill>
        <p:spPr>
          <a:xfrm>
            <a:off x="720090" y="1341120"/>
            <a:ext cx="10800000" cy="443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8209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73550" y="1550035"/>
            <a:ext cx="1506220" cy="810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03220" y="2493010"/>
            <a:ext cx="1506220" cy="8102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47140" y="3429000"/>
            <a:ext cx="1506220" cy="8102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85280" y="3429000"/>
            <a:ext cx="1506220" cy="8102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47140" y="4941570"/>
            <a:ext cx="1506220" cy="810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9525" y="4941570"/>
            <a:ext cx="1506220" cy="8102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5605" y="1491615"/>
            <a:ext cx="868680" cy="8686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95065" y="5805170"/>
            <a:ext cx="868680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1830508"/>
            <a:ext cx="428571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1830508"/>
            <a:ext cx="380952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1859125"/>
            <a:ext cx="428571" cy="30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2536393"/>
            <a:ext cx="390476" cy="3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91428" y="2526854"/>
            <a:ext cx="380952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62857" y="2517315"/>
            <a:ext cx="409523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91428" y="3204121"/>
            <a:ext cx="1561904" cy="3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91428" y="4577735"/>
            <a:ext cx="1580952" cy="34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91428" y="5255002"/>
            <a:ext cx="1590476" cy="38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0952" y="1840695"/>
            <a:ext cx="323809" cy="28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2"/>
          <a:stretch>
            <a:fillRect/>
          </a:stretch>
        </p:blipFill>
        <p:spPr>
          <a:xfrm>
            <a:off x="1631315" y="4220845"/>
            <a:ext cx="9000580" cy="144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005" y="1814195"/>
            <a:ext cx="43942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00952" y="1124482"/>
            <a:ext cx="295238" cy="27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1215" y="3119120"/>
            <a:ext cx="891413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690" y="3806825"/>
            <a:ext cx="2571115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2470" y="5743575"/>
            <a:ext cx="599122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468136"/>
            <a:ext cx="8876190" cy="352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3144733"/>
            <a:ext cx="2161904" cy="36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5193583"/>
            <a:ext cx="3028571" cy="36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24761" y="5193583"/>
            <a:ext cx="809523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10905" y="4917440"/>
            <a:ext cx="212788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10476" y="5870179"/>
            <a:ext cx="1980952" cy="36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ZjdhYzZlNDE5MTdlM2Y0NzkzMzg0NTI3MGVjMDcwZT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