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5" r:id="rId4"/>
    <p:sldId id="384" r:id="rId5"/>
    <p:sldId id="383" r:id="rId6"/>
    <p:sldId id="382" r:id="rId7"/>
    <p:sldId id="380" r:id="rId8"/>
    <p:sldId id="379" r:id="rId9"/>
    <p:sldId id="378" r:id="rId10"/>
    <p:sldId id="377" r:id="rId11"/>
    <p:sldId id="376" r:id="rId12"/>
    <p:sldId id="374" r:id="rId13"/>
    <p:sldId id="373" r:id="rId14"/>
    <p:sldId id="372" r:id="rId15"/>
    <p:sldId id="370" r:id="rId16"/>
    <p:sldId id="369" r:id="rId17"/>
    <p:sldId id="368" r:id="rId18"/>
    <p:sldId id="367" r:id="rId19"/>
    <p:sldId id="366" r:id="rId20"/>
    <p:sldId id="365" r:id="rId21"/>
    <p:sldId id="364" r:id="rId22"/>
  </p:sldIdLst>
  <p:sldSz cx="12192000" cy="685800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22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image" Target="../media/image15.png"/><Relationship Id="rId2" Type="http://schemas.openxmlformats.org/officeDocument/2006/relationships/tags" Target="../tags/tag15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1.xml"/><Relationship Id="rId4" Type="http://schemas.openxmlformats.org/officeDocument/2006/relationships/image" Target="../media/image23.png"/><Relationship Id="rId3" Type="http://schemas.openxmlformats.org/officeDocument/2006/relationships/tags" Target="../tags/tag20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9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9.png"/><Relationship Id="rId2" Type="http://schemas.openxmlformats.org/officeDocument/2006/relationships/tags" Target="../tags/tag10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6000" y="1916430"/>
            <a:ext cx="10800000" cy="272574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100"/>
            <a:ext cx="10800000" cy="62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1052645"/>
            <a:ext cx="104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9696450" y="1792605"/>
            <a:ext cx="528320" cy="501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9696450" y="3509645"/>
            <a:ext cx="528320" cy="488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9696450" y="4636135"/>
            <a:ext cx="528320" cy="501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9766300" y="6409055"/>
            <a:ext cx="434340" cy="367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97518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09775" y="3669030"/>
            <a:ext cx="4617720" cy="430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58340" y="5304790"/>
            <a:ext cx="8014970" cy="465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40205" y="5884545"/>
            <a:ext cx="1934845" cy="419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103896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436995" y="3707765"/>
            <a:ext cx="330200" cy="351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382000" y="5448935"/>
            <a:ext cx="443230" cy="392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283325" y="6065520"/>
            <a:ext cx="463550" cy="340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997"/>
          <a:stretch>
            <a:fillRect/>
          </a:stretch>
        </p:blipFill>
        <p:spPr>
          <a:xfrm>
            <a:off x="8436610" y="2925445"/>
            <a:ext cx="903605" cy="7493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685" y="5267325"/>
            <a:ext cx="868045" cy="74739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5820" y="5934710"/>
            <a:ext cx="704850" cy="636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10800000" cy="4865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729480" y="1447800"/>
            <a:ext cx="523875" cy="476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022465" y="1485900"/>
            <a:ext cx="548640" cy="391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035925" y="2059940"/>
            <a:ext cx="511175" cy="463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5855" y="661035"/>
            <a:ext cx="1121410" cy="83502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5373185"/>
            <a:ext cx="10800000" cy="1441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1560195" y="6164580"/>
            <a:ext cx="7395845" cy="516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800000" cy="5530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85430" y="888365"/>
            <a:ext cx="582930" cy="603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09895" y="5185410"/>
            <a:ext cx="876935" cy="433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96190" y="5275726"/>
            <a:ext cx="428570" cy="314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15238" y="5866923"/>
            <a:ext cx="1190476" cy="343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120130" y="5786755"/>
            <a:ext cx="1666875" cy="433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3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58095" y="5109724"/>
            <a:ext cx="438095" cy="38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291428" y="5109724"/>
            <a:ext cx="438095" cy="38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81904" y="5719895"/>
            <a:ext cx="447619" cy="38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972000"/>
            <a:ext cx="94443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8265" y="5250180"/>
            <a:ext cx="8924290" cy="373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49960" y="5783580"/>
            <a:ext cx="3122930" cy="373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01140" y="4759325"/>
            <a:ext cx="2409825" cy="393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15205" y="4760595"/>
            <a:ext cx="2400300" cy="363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119745" y="4760595"/>
            <a:ext cx="2409825" cy="372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51090" y="2858770"/>
            <a:ext cx="462280" cy="495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06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56131" y="2206285"/>
            <a:ext cx="8525433" cy="334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70946" y="2754857"/>
            <a:ext cx="1788971" cy="342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349300" y="3894857"/>
            <a:ext cx="256790" cy="2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2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23530" y="2043430"/>
            <a:ext cx="297180" cy="319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334"/>
          <a:stretch>
            <a:fillRect/>
          </a:stretch>
        </p:blipFill>
        <p:spPr>
          <a:xfrm>
            <a:off x="720090" y="1701165"/>
            <a:ext cx="10800000" cy="3309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50900"/>
            <a:ext cx="8208645" cy="5881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935730" y="1268730"/>
            <a:ext cx="1475105" cy="793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900170" y="2098675"/>
            <a:ext cx="1475105" cy="79375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104380" y="2098675"/>
            <a:ext cx="1475105" cy="79375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83615" y="3394710"/>
            <a:ext cx="1475105" cy="79375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83615" y="4220845"/>
            <a:ext cx="1475105" cy="79375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744335" y="4220845"/>
            <a:ext cx="1475105" cy="79375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231765" y="5085080"/>
            <a:ext cx="1475105" cy="79375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531110" y="5913755"/>
            <a:ext cx="1475105" cy="793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797560"/>
            <a:ext cx="8538845" cy="5934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47405" y="836930"/>
            <a:ext cx="400050" cy="428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35635"/>
            <a:ext cx="10356850" cy="1092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1557020"/>
            <a:ext cx="10356850" cy="5234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9493885" y="3366770"/>
            <a:ext cx="455930" cy="488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9521190" y="4573270"/>
            <a:ext cx="378460" cy="378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9552305" y="5733415"/>
            <a:ext cx="422910" cy="362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9503410" y="6215380"/>
            <a:ext cx="568960" cy="550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9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15245" y="4013835"/>
            <a:ext cx="419100" cy="419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215245" y="5196205"/>
            <a:ext cx="419100" cy="419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080"/>
            <a:ext cx="10800000" cy="35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01860" y="2747645"/>
            <a:ext cx="426720" cy="443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746615" y="4510405"/>
            <a:ext cx="518160" cy="458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645"/>
            <a:ext cx="10800000" cy="4788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01215" y="2847975"/>
            <a:ext cx="9143365" cy="484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91690" y="4622165"/>
            <a:ext cx="9085580" cy="484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20215" y="5223510"/>
            <a:ext cx="3582670" cy="484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415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411605" y="2432685"/>
            <a:ext cx="3357880" cy="497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82115" y="4236720"/>
            <a:ext cx="8923655" cy="452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29690" y="4838700"/>
            <a:ext cx="1771650" cy="440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commondata" val="eyJoZGlkIjoiZjdhYzZlNDE5MTdlM2Y0NzkzMzg0NTI3MGVjMDcwZTU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37</cp:revision>
  <dcterms:created xsi:type="dcterms:W3CDTF">2015-09-16T06:52:00Z</dcterms:created>
  <dcterms:modified xsi:type="dcterms:W3CDTF">2023-12-27T14:44:20Z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