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2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73830" y="2948940"/>
            <a:ext cx="424434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84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10740" y="3129280"/>
            <a:ext cx="106680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72155" y="3602355"/>
            <a:ext cx="130492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91690" y="4069080"/>
            <a:ext cx="108585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2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86045" y="2882900"/>
            <a:ext cx="35433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48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847715" y="1925955"/>
            <a:ext cx="1294765" cy="738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236470" y="2760980"/>
            <a:ext cx="1294765" cy="738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7863840" y="2760980"/>
            <a:ext cx="1294765" cy="738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855595" y="3582035"/>
            <a:ext cx="1294765" cy="738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9076690" y="3582035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3647440" y="4446270"/>
            <a:ext cx="1294765" cy="7385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6383655" y="4446270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94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155" y="3879215"/>
            <a:ext cx="32385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4540" y="3879215"/>
            <a:ext cx="30734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87370" y="4356735"/>
            <a:ext cx="38862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09000" y="4356735"/>
            <a:ext cx="42164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45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9685" y="2099310"/>
            <a:ext cx="31115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2145"/>
            <a:ext cx="10800000" cy="294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2491958"/>
            <a:ext cx="533333" cy="22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714" y="2968512"/>
            <a:ext cx="542857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250"/>
            <a:ext cx="10800000" cy="186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700952" y="3908943"/>
            <a:ext cx="561903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386666" y="4853284"/>
            <a:ext cx="561904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41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015" y="2543810"/>
            <a:ext cx="1685925" cy="28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965" y="3474085"/>
            <a:ext cx="597154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490" y="4417060"/>
            <a:ext cx="440944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700" y="1922780"/>
            <a:ext cx="11405235" cy="301244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511675" y="26371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744335" y="26371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912350" y="26371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983615" y="35731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393440" y="3886200"/>
            <a:ext cx="6087110" cy="4699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90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0155" y="1832610"/>
            <a:ext cx="219075" cy="24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6080" y="3218180"/>
            <a:ext cx="236220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62945" y="3218180"/>
            <a:ext cx="55245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265" y="3685540"/>
            <a:ext cx="235267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53305" y="3685540"/>
            <a:ext cx="133350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96455" y="3696335"/>
            <a:ext cx="12001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