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46A9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74820" y="2983230"/>
            <a:ext cx="3642360" cy="8915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8775" y="1412875"/>
            <a:ext cx="11474450" cy="2862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auto">
          <a:xfrm>
            <a:off x="8688070" y="1463675"/>
            <a:ext cx="391160" cy="35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9095" y="4293235"/>
            <a:ext cx="10153650" cy="143954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919605" y="4725670"/>
            <a:ext cx="309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F246A9"/>
                </a:solidFill>
                <a:cs typeface="Arial" panose="020B0604020202020204" pitchFamily="34" charset="0"/>
              </a:rPr>
              <a:t>\</a:t>
            </a:r>
            <a:endParaRPr lang="zh-CN" altLang="en-US" sz="3600">
              <a:solidFill>
                <a:srgbClr val="F246A9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51630" y="4725670"/>
            <a:ext cx="309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F246A9"/>
                </a:solidFill>
                <a:cs typeface="Arial" panose="020B0604020202020204" pitchFamily="34" charset="0"/>
              </a:rPr>
              <a:t>\</a:t>
            </a:r>
            <a:endParaRPr lang="zh-CN" altLang="en-US" sz="3600">
              <a:solidFill>
                <a:srgbClr val="F246A9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47890" y="4725670"/>
            <a:ext cx="309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F246A9"/>
                </a:solidFill>
                <a:cs typeface="Arial" panose="020B0604020202020204" pitchFamily="34" charset="0"/>
              </a:rPr>
              <a:t>\</a:t>
            </a:r>
            <a:endParaRPr lang="zh-CN" altLang="en-US" sz="3600">
              <a:solidFill>
                <a:srgbClr val="F246A9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696450" y="4725670"/>
            <a:ext cx="309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F246A9"/>
                </a:solidFill>
                <a:cs typeface="Arial" panose="020B0604020202020204" pitchFamily="34" charset="0"/>
              </a:rPr>
              <a:t>\</a:t>
            </a:r>
            <a:endParaRPr lang="zh-CN" altLang="en-US" sz="3600">
              <a:solidFill>
                <a:srgbClr val="F246A9"/>
              </a:solidFill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631315" y="5229225"/>
            <a:ext cx="309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F246A9"/>
                </a:solidFill>
                <a:cs typeface="Arial" panose="020B0604020202020204" pitchFamily="34" charset="0"/>
              </a:rPr>
              <a:t>\</a:t>
            </a:r>
            <a:endParaRPr lang="zh-CN" altLang="en-US" sz="3600">
              <a:solidFill>
                <a:srgbClr val="F246A9"/>
              </a:solidFill>
              <a:cs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439920" y="5229225"/>
            <a:ext cx="309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F246A9"/>
                </a:solidFill>
                <a:cs typeface="Arial" panose="020B0604020202020204" pitchFamily="34" charset="0"/>
              </a:rPr>
              <a:t>\</a:t>
            </a:r>
            <a:endParaRPr lang="zh-CN" altLang="en-US" sz="3600">
              <a:solidFill>
                <a:srgbClr val="F246A9"/>
              </a:solidFill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247890" y="5229225"/>
            <a:ext cx="309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F246A9"/>
                </a:solidFill>
                <a:cs typeface="Arial" panose="020B0604020202020204" pitchFamily="34" charset="0"/>
              </a:rPr>
              <a:t>\</a:t>
            </a:r>
            <a:endParaRPr lang="zh-CN" altLang="en-US" sz="3600">
              <a:solidFill>
                <a:srgbClr val="F246A9"/>
              </a:solidFill>
              <a:cs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005060" y="5229225"/>
            <a:ext cx="309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F246A9"/>
                </a:solidFill>
                <a:cs typeface="Arial" panose="020B0604020202020204" pitchFamily="34" charset="0"/>
              </a:rPr>
              <a:t>\</a:t>
            </a:r>
            <a:endParaRPr lang="zh-CN" altLang="en-US" sz="3600">
              <a:solidFill>
                <a:srgbClr val="F246A9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75"/>
          <a:stretch>
            <a:fillRect/>
          </a:stretch>
        </p:blipFill>
        <p:spPr>
          <a:xfrm>
            <a:off x="720090" y="3357430"/>
            <a:ext cx="10800080" cy="2316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243965" y="4443095"/>
            <a:ext cx="2476500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72540" y="5318760"/>
            <a:ext cx="4904740" cy="27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981075"/>
            <a:ext cx="11018520" cy="237744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1727835" y="1720215"/>
            <a:ext cx="1056005" cy="485140"/>
          </a:xfrm>
          <a:prstGeom prst="line">
            <a:avLst/>
          </a:prstGeom>
          <a:ln>
            <a:solidFill>
              <a:srgbClr val="F246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727835" y="1700530"/>
            <a:ext cx="1127760" cy="504825"/>
          </a:xfrm>
          <a:prstGeom prst="line">
            <a:avLst/>
          </a:prstGeom>
          <a:ln>
            <a:solidFill>
              <a:srgbClr val="F246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727835" y="2708910"/>
            <a:ext cx="1056005" cy="485140"/>
          </a:xfrm>
          <a:prstGeom prst="line">
            <a:avLst/>
          </a:prstGeom>
          <a:ln>
            <a:solidFill>
              <a:srgbClr val="F246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727835" y="2689225"/>
            <a:ext cx="1127760" cy="504825"/>
          </a:xfrm>
          <a:prstGeom prst="line">
            <a:avLst/>
          </a:prstGeom>
          <a:ln>
            <a:solidFill>
              <a:srgbClr val="F246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943475" y="1772920"/>
            <a:ext cx="1080135" cy="935990"/>
          </a:xfrm>
          <a:prstGeom prst="line">
            <a:avLst/>
          </a:prstGeom>
          <a:ln>
            <a:solidFill>
              <a:srgbClr val="F246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944110" y="1772920"/>
            <a:ext cx="1079500" cy="431800"/>
          </a:xfrm>
          <a:prstGeom prst="line">
            <a:avLst/>
          </a:prstGeom>
          <a:ln>
            <a:solidFill>
              <a:srgbClr val="F246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944110" y="2637155"/>
            <a:ext cx="1080135" cy="431800"/>
          </a:xfrm>
          <a:prstGeom prst="line">
            <a:avLst/>
          </a:prstGeom>
          <a:ln>
            <a:solidFill>
              <a:srgbClr val="F246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4943475" y="2204720"/>
            <a:ext cx="1080770" cy="864235"/>
          </a:xfrm>
          <a:prstGeom prst="line">
            <a:avLst/>
          </a:prstGeom>
          <a:ln>
            <a:solidFill>
              <a:srgbClr val="F246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642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67505" y="3457575"/>
            <a:ext cx="1295400" cy="33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81730" y="4344670"/>
            <a:ext cx="3256915" cy="33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34070" y="4361815"/>
            <a:ext cx="1333500" cy="313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43965" y="4783455"/>
            <a:ext cx="1562100" cy="33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15280" y="4783455"/>
            <a:ext cx="1047750" cy="33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825"/>
            <a:ext cx="10800000" cy="2247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24761" y="2636287"/>
            <a:ext cx="209523" cy="200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WPS 演示</Application>
  <PresentationFormat>宽屏</PresentationFormat>
  <Paragraphs>16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2023-12-26T12:51:00Z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