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49040" y="2834640"/>
            <a:ext cx="4693920" cy="1188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154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81904" y="1479384"/>
            <a:ext cx="2066666" cy="257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9523" y="1984361"/>
            <a:ext cx="219047" cy="190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4285" y="4766494"/>
            <a:ext cx="10190476" cy="247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6190" y="5233359"/>
            <a:ext cx="2971428" cy="247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46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078605" y="2618105"/>
            <a:ext cx="321310" cy="321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05555" y="3469005"/>
            <a:ext cx="353060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983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840" y="3485515"/>
            <a:ext cx="247650" cy="294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67380" y="3482340"/>
            <a:ext cx="285750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96180" y="3469005"/>
            <a:ext cx="295275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5455" y="3482340"/>
            <a:ext cx="285750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86445" y="3475355"/>
            <a:ext cx="247650" cy="33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177145" y="3462655"/>
            <a:ext cx="276225" cy="34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58005" y="4333240"/>
            <a:ext cx="1047750" cy="294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662795" y="4300855"/>
            <a:ext cx="1066800" cy="34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348480" y="4736465"/>
            <a:ext cx="1076325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653270" y="4723765"/>
            <a:ext cx="1057275" cy="33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59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80090" y="2557145"/>
            <a:ext cx="299720" cy="228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37545" y="2940685"/>
            <a:ext cx="346075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37545" y="3790950"/>
            <a:ext cx="346710" cy="29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49610" y="4220210"/>
            <a:ext cx="322580" cy="29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227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62830" y="3850640"/>
            <a:ext cx="533400" cy="25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34405" y="3836670"/>
            <a:ext cx="533400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96455" y="3848735"/>
            <a:ext cx="53340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82190" y="4267835"/>
            <a:ext cx="809625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86655" y="4257040"/>
            <a:ext cx="4418965" cy="28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680"/>
            <a:ext cx="10800000" cy="168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71235" y="2885440"/>
            <a:ext cx="393700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553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49975"/>
            <a:ext cx="10800000" cy="1972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7619" y="2711963"/>
            <a:ext cx="8790476" cy="257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178870"/>
            <a:ext cx="7561904" cy="257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39047" y="3645776"/>
            <a:ext cx="8828571" cy="257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112683"/>
            <a:ext cx="7952380" cy="257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29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