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5230" y="2132965"/>
            <a:ext cx="4701540" cy="1310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24250" y="3644900"/>
            <a:ext cx="51435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13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34170" y="1497965"/>
            <a:ext cx="235331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58095" y="2196055"/>
            <a:ext cx="542857" cy="190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0000" y="2167433"/>
            <a:ext cx="295238" cy="22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77142" y="2186514"/>
            <a:ext cx="190476" cy="2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81904" y="2615842"/>
            <a:ext cx="228571" cy="190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29523" y="2663545"/>
            <a:ext cx="323809" cy="190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24761" y="3007006"/>
            <a:ext cx="314285" cy="25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29523" y="3007006"/>
            <a:ext cx="304762" cy="25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36420" y="3861435"/>
            <a:ext cx="56769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92600" y="3857625"/>
            <a:ext cx="59817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61480" y="3863340"/>
            <a:ext cx="57531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06865" y="3857625"/>
            <a:ext cx="59817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05940" y="4288790"/>
            <a:ext cx="609600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284980" y="4290695"/>
            <a:ext cx="57531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771005" y="4290695"/>
            <a:ext cx="55626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205595" y="4305935"/>
            <a:ext cx="60960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18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2605" y="2439035"/>
            <a:ext cx="33401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2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020" y="2157095"/>
            <a:ext cx="27622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130" y="2576830"/>
            <a:ext cx="262826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430" y="3439795"/>
            <a:ext cx="809625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1130" y="3439795"/>
            <a:ext cx="80010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15195" y="3449320"/>
            <a:ext cx="161925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6840" y="3854450"/>
            <a:ext cx="455231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15405" y="4283710"/>
            <a:ext cx="499999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790" y="4703445"/>
            <a:ext cx="260921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31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005" y="2978150"/>
            <a:ext cx="21907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540" y="4205605"/>
            <a:ext cx="1014285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315" y="4655820"/>
            <a:ext cx="117157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530"/>
            <a:ext cx="10800000" cy="860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24915" y="5571490"/>
            <a:ext cx="869505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