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93870" y="2956560"/>
            <a:ext cx="360426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53405" y="1143635"/>
            <a:ext cx="200025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820" y="4173220"/>
            <a:ext cx="514350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34345" y="4671060"/>
            <a:ext cx="52387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51035" y="5107940"/>
            <a:ext cx="617855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0624820" y="5107940"/>
            <a:ext cx="617855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96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440" y="2273300"/>
            <a:ext cx="623824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3015" y="3740150"/>
            <a:ext cx="893318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3015" y="4722495"/>
            <a:ext cx="4399915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99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19395" y="2131695"/>
            <a:ext cx="59182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072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05855" y="2054225"/>
            <a:ext cx="219075" cy="212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48530" y="3487420"/>
            <a:ext cx="1457325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15230" y="3984625"/>
            <a:ext cx="54292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2023-12-26T13:19:20Z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