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960370"/>
            <a:ext cx="1051560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800000" cy="304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05"/>
            <a:ext cx="10800000" cy="219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739047" y="4458422"/>
            <a:ext cx="266666" cy="23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767619" y="4926522"/>
            <a:ext cx="238094" cy="18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729523" y="5337303"/>
            <a:ext cx="276190" cy="23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729523" y="5776743"/>
            <a:ext cx="276190" cy="23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35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856412"/>
            <a:ext cx="1038095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2030" y="2590800"/>
            <a:ext cx="350456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62857" y="3621209"/>
            <a:ext cx="3504761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91428" y="4546535"/>
            <a:ext cx="2104762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797240"/>
            <a:ext cx="10800000" cy="180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825420" y="5369283"/>
            <a:ext cx="266666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939706" y="5369283"/>
            <a:ext cx="247619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6996849" y="5378817"/>
            <a:ext cx="295238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9615896" y="5369283"/>
            <a:ext cx="257142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1292087" y="5817384"/>
            <a:ext cx="295238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4939706" y="5807850"/>
            <a:ext cx="257142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6996849" y="5807850"/>
            <a:ext cx="257142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9587325" y="5826918"/>
            <a:ext cx="276190" cy="21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1834944" y="6255951"/>
            <a:ext cx="238095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auto">
          <a:xfrm>
            <a:off x="4149230" y="6284553"/>
            <a:ext cx="266666" cy="18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auto">
          <a:xfrm>
            <a:off x="6730182" y="6246417"/>
            <a:ext cx="266666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5"/>
            </p:custDataLst>
          </p:nvPr>
        </p:nvSpPr>
        <p:spPr bwMode="auto">
          <a:xfrm>
            <a:off x="10101611" y="6246417"/>
            <a:ext cx="276190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10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ZjdhYzZlNDE5MTdlM2Y0NzkzMzg0NTI3MGVjMDcwZT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