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image" Target="../media/image8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8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0400" y="2887980"/>
            <a:ext cx="5791200" cy="10820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431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64810" y="1105535"/>
            <a:ext cx="300990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48865" y="4167505"/>
            <a:ext cx="304800" cy="321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15155" y="4167505"/>
            <a:ext cx="314325" cy="321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96305" y="4180840"/>
            <a:ext cx="276225" cy="30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14945" y="4163695"/>
            <a:ext cx="247650" cy="334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119995" y="4180840"/>
            <a:ext cx="304800" cy="30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814955" y="4645660"/>
            <a:ext cx="1038225" cy="34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062980" y="5131435"/>
            <a:ext cx="1038225" cy="34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7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7715" y="2535555"/>
            <a:ext cx="412750" cy="42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40885" y="2535555"/>
            <a:ext cx="425450" cy="42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36435" y="2535555"/>
            <a:ext cx="425450" cy="42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40875" y="2535555"/>
            <a:ext cx="425450" cy="42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43965" y="4124325"/>
            <a:ext cx="3399790" cy="327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43965" y="5108575"/>
            <a:ext cx="1438275" cy="31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19"/>
          <a:stretch>
            <a:fillRect/>
          </a:stretch>
        </p:blipFill>
        <p:spPr>
          <a:xfrm>
            <a:off x="720090" y="3932740"/>
            <a:ext cx="10800080" cy="42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55915"/>
            <a:ext cx="10800000" cy="2041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224915" y="4925060"/>
            <a:ext cx="4685665" cy="327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234440" y="5901055"/>
            <a:ext cx="7000240" cy="31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96000" y="908685"/>
            <a:ext cx="10800000" cy="2927943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5735955" y="162877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5232400" y="256476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3994785" y="306895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宽屏</PresentationFormat>
  <Paragraphs>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2023-12-26T12:04:37Z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